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4" r:id="rId4"/>
    <p:sldId id="336" r:id="rId5"/>
    <p:sldId id="258" r:id="rId6"/>
    <p:sldId id="279" r:id="rId7"/>
    <p:sldId id="259" r:id="rId8"/>
    <p:sldId id="297" r:id="rId9"/>
    <p:sldId id="298" r:id="rId10"/>
    <p:sldId id="315" r:id="rId11"/>
    <p:sldId id="260" r:id="rId12"/>
    <p:sldId id="300" r:id="rId13"/>
    <p:sldId id="302" r:id="rId14"/>
    <p:sldId id="261" r:id="rId15"/>
    <p:sldId id="333" r:id="rId16"/>
    <p:sldId id="335" r:id="rId17"/>
    <p:sldId id="334" r:id="rId18"/>
    <p:sldId id="262" r:id="rId19"/>
    <p:sldId id="316" r:id="rId20"/>
    <p:sldId id="323" r:id="rId21"/>
    <p:sldId id="263" r:id="rId22"/>
    <p:sldId id="324" r:id="rId23"/>
    <p:sldId id="264" r:id="rId24"/>
    <p:sldId id="306" r:id="rId25"/>
    <p:sldId id="307" r:id="rId26"/>
    <p:sldId id="265" r:id="rId27"/>
    <p:sldId id="305" r:id="rId28"/>
    <p:sldId id="304" r:id="rId29"/>
    <p:sldId id="266" r:id="rId30"/>
    <p:sldId id="309" r:id="rId31"/>
    <p:sldId id="325" r:id="rId32"/>
    <p:sldId id="268" r:id="rId33"/>
    <p:sldId id="317" r:id="rId34"/>
    <p:sldId id="318" r:id="rId35"/>
    <p:sldId id="319" r:id="rId36"/>
    <p:sldId id="320" r:id="rId37"/>
    <p:sldId id="267" r:id="rId38"/>
    <p:sldId id="321" r:id="rId39"/>
    <p:sldId id="322" r:id="rId40"/>
    <p:sldId id="281" r:id="rId41"/>
    <p:sldId id="310" r:id="rId42"/>
    <p:sldId id="282" r:id="rId43"/>
    <p:sldId id="326" r:id="rId44"/>
    <p:sldId id="327" r:id="rId45"/>
    <p:sldId id="283" r:id="rId46"/>
    <p:sldId id="301" r:id="rId47"/>
    <p:sldId id="285" r:id="rId48"/>
    <p:sldId id="299" r:id="rId49"/>
    <p:sldId id="286" r:id="rId50"/>
    <p:sldId id="311" r:id="rId51"/>
    <p:sldId id="287" r:id="rId52"/>
    <p:sldId id="328" r:id="rId53"/>
    <p:sldId id="330" r:id="rId54"/>
    <p:sldId id="329" r:id="rId55"/>
    <p:sldId id="288" r:id="rId56"/>
    <p:sldId id="331" r:id="rId57"/>
    <p:sldId id="332" r:id="rId58"/>
    <p:sldId id="289" r:id="rId59"/>
    <p:sldId id="313" r:id="rId60"/>
    <p:sldId id="290" r:id="rId61"/>
    <p:sldId id="314" r:id="rId62"/>
    <p:sldId id="291" r:id="rId63"/>
    <p:sldId id="308" r:id="rId64"/>
    <p:sldId id="292" r:id="rId65"/>
    <p:sldId id="312" r:id="rId66"/>
    <p:sldId id="293" r:id="rId67"/>
    <p:sldId id="337" r:id="rId6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lson" initials="R" lastIdx="1" clrIdx="0">
    <p:extLst>
      <p:ext uri="{19B8F6BF-5375-455C-9EA6-DF929625EA0E}">
        <p15:presenceInfo xmlns:p15="http://schemas.microsoft.com/office/powerpoint/2012/main" userId="Rail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83"/>
    <a:srgbClr val="602655"/>
    <a:srgbClr val="5E2556"/>
    <a:srgbClr val="ECF4FB"/>
    <a:srgbClr val="E4DBE3"/>
    <a:srgbClr val="00FF00"/>
    <a:srgbClr val="CCFF33"/>
    <a:srgbClr val="F5F91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slide" Target="../slides/slide35.xml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slide" Target="../slides/slide34.xml"/><Relationship Id="rId1" Type="http://schemas.openxmlformats.org/officeDocument/2006/relationships/slide" Target="../slides/slide33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slide" Target="../slides/slide36.xml"/><Relationship Id="rId9" Type="http://schemas.openxmlformats.org/officeDocument/2006/relationships/image" Target="../media/image6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../slides/slide39.xml"/><Relationship Id="rId1" Type="http://schemas.openxmlformats.org/officeDocument/2006/relationships/slide" Target="../slides/slide38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" Target="../slides/slide4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../slides/slide44.xml"/><Relationship Id="rId1" Type="http://schemas.openxmlformats.org/officeDocument/2006/relationships/slide" Target="../slides/slide43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" Target="../slides/slide46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" Target="../slides/slide48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" Target="../slides/slide50.xml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" Target="../slides/slide54.xml"/><Relationship Id="rId7" Type="http://schemas.openxmlformats.org/officeDocument/2006/relationships/image" Target="../media/image95.svg"/><Relationship Id="rId2" Type="http://schemas.openxmlformats.org/officeDocument/2006/relationships/slide" Target="../slides/slide53.xml"/><Relationship Id="rId1" Type="http://schemas.openxmlformats.org/officeDocument/2006/relationships/slide" Target="../slides/slide52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../slides/slide57.xml"/><Relationship Id="rId1" Type="http://schemas.openxmlformats.org/officeDocument/2006/relationships/slide" Target="../slides/slide56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" Target="../slides/slide5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" Target="../slides/slide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" Target="../slides/slide61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111.png"/><Relationship Id="rId1" Type="http://schemas.openxmlformats.org/officeDocument/2006/relationships/slide" Target="../slides/slide63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" Target="../slides/slide65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hyperlink" Target="mailto:thamirescg@hotmail.com?subject=Tutorial%20ARRIVE" TargetMode="External"/><Relationship Id="rId2" Type="http://schemas.openxmlformats.org/officeDocument/2006/relationships/hyperlink" Target="mailto:micaelecastro@hotmail.com?subject=Tutorial%20ARRIVE" TargetMode="External"/><Relationship Id="rId1" Type="http://schemas.openxmlformats.org/officeDocument/2006/relationships/hyperlink" Target="mailto:krolmarrtins93@gmail.com?subject=Tutorial%20ARRIVE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../slides/slide17.xml"/><Relationship Id="rId7" Type="http://schemas.openxmlformats.org/officeDocument/2006/relationships/image" Target="../media/image24.svg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../slides/slide20.xml"/><Relationship Id="rId1" Type="http://schemas.openxmlformats.org/officeDocument/2006/relationships/slide" Target="../slides/slide19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" Target="../slides/slide22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../slides/slide25.xml"/><Relationship Id="rId1" Type="http://schemas.openxmlformats.org/officeDocument/2006/relationships/slide" Target="../slides/slide2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../slides/slide28.xml"/><Relationship Id="rId1" Type="http://schemas.openxmlformats.org/officeDocument/2006/relationships/slide" Target="../slides/slide2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../slides/slide31.xml"/><Relationship Id="rId1" Type="http://schemas.openxmlformats.org/officeDocument/2006/relationships/slide" Target="../slides/slide30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2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svg"/><Relationship Id="rId1" Type="http://schemas.openxmlformats.org/officeDocument/2006/relationships/image" Target="../media/image7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4" Type="http://schemas.openxmlformats.org/officeDocument/2006/relationships/image" Target="../media/image80.sv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svg"/><Relationship Id="rId1" Type="http://schemas.openxmlformats.org/officeDocument/2006/relationships/image" Target="../media/image83.pn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svg"/><Relationship Id="rId1" Type="http://schemas.openxmlformats.org/officeDocument/2006/relationships/image" Target="../media/image87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svg"/><Relationship Id="rId1" Type="http://schemas.openxmlformats.org/officeDocument/2006/relationships/image" Target="../media/image8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4" Type="http://schemas.openxmlformats.org/officeDocument/2006/relationships/image" Target="../media/image104.sv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svg"/><Relationship Id="rId1" Type="http://schemas.openxmlformats.org/officeDocument/2006/relationships/image" Target="../media/image10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svg"/><Relationship Id="rId1" Type="http://schemas.openxmlformats.org/officeDocument/2006/relationships/image" Target="../media/image77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svg"/><Relationship Id="rId1" Type="http://schemas.openxmlformats.org/officeDocument/2006/relationships/image" Target="../media/image111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svg"/><Relationship Id="rId1" Type="http://schemas.openxmlformats.org/officeDocument/2006/relationships/image" Target="../media/image77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hyperlink" Target="mailto:thamirescg@hotmail.com?subject=Tutorial%20ARRIVE" TargetMode="External"/><Relationship Id="rId2" Type="http://schemas.openxmlformats.org/officeDocument/2006/relationships/hyperlink" Target="mailto:micaelecastro@hotmail.com?subject=Tutorial%20ARRIVE" TargetMode="External"/><Relationship Id="rId1" Type="http://schemas.openxmlformats.org/officeDocument/2006/relationships/hyperlink" Target="mailto:krolmarrtins93@gmail.com?subject=Tutorial%20ARRIVE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4190B-2D5F-46D3-891D-C93BAB6F660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A3D5FFE-ADF5-42DF-9791-79C33879F97E}">
      <dgm:prSet phldrT="[Texto]"/>
      <dgm:spPr/>
      <dgm:t>
        <a:bodyPr/>
        <a:lstStyle/>
        <a:p>
          <a:r>
            <a:rPr lang="pt-BR" dirty="0"/>
            <a:t>1 – Selecione o modo “Apresentação de Slide”</a:t>
          </a:r>
        </a:p>
      </dgm:t>
    </dgm:pt>
    <dgm:pt modelId="{56A1B945-98F7-48F3-A10F-8F2FC28C7022}" type="parTrans" cxnId="{42AE4C02-49C3-4070-A32C-F30EC8AA0FBE}">
      <dgm:prSet/>
      <dgm:spPr/>
      <dgm:t>
        <a:bodyPr/>
        <a:lstStyle/>
        <a:p>
          <a:endParaRPr lang="pt-BR"/>
        </a:p>
      </dgm:t>
    </dgm:pt>
    <dgm:pt modelId="{62BAF804-65E9-4BEB-8CCA-D87C25430EF9}" type="sibTrans" cxnId="{42AE4C02-49C3-4070-A32C-F30EC8AA0FBE}">
      <dgm:prSet/>
      <dgm:spPr/>
      <dgm:t>
        <a:bodyPr/>
        <a:lstStyle/>
        <a:p>
          <a:endParaRPr lang="pt-BR"/>
        </a:p>
      </dgm:t>
    </dgm:pt>
    <dgm:pt modelId="{E4B5F313-1F9F-45BA-BCA1-4FEB2A2A5CC3}">
      <dgm:prSet phldrT="[Texto]"/>
      <dgm:spPr/>
      <dgm:t>
        <a:bodyPr/>
        <a:lstStyle/>
        <a:p>
          <a:r>
            <a:rPr lang="pt-BR" dirty="0"/>
            <a:t>2 – Passe para a próxima página</a:t>
          </a:r>
        </a:p>
      </dgm:t>
    </dgm:pt>
    <dgm:pt modelId="{A73AEE2D-B93B-404A-8CE1-896516949ED6}" type="parTrans" cxnId="{4D8603BE-A325-45FE-B2EB-61CB190500A7}">
      <dgm:prSet/>
      <dgm:spPr/>
      <dgm:t>
        <a:bodyPr/>
        <a:lstStyle/>
        <a:p>
          <a:endParaRPr lang="pt-BR"/>
        </a:p>
      </dgm:t>
    </dgm:pt>
    <dgm:pt modelId="{A3CA5EB5-E1CA-4141-925B-7D32D9C21FCF}" type="sibTrans" cxnId="{4D8603BE-A325-45FE-B2EB-61CB190500A7}">
      <dgm:prSet/>
      <dgm:spPr/>
      <dgm:t>
        <a:bodyPr/>
        <a:lstStyle/>
        <a:p>
          <a:endParaRPr lang="pt-BR"/>
        </a:p>
      </dgm:t>
    </dgm:pt>
    <dgm:pt modelId="{1E32ADEB-5159-4A06-B7F0-83762C898D27}">
      <dgm:prSet phldrT="[Texto]"/>
      <dgm:spPr/>
      <dgm:t>
        <a:bodyPr/>
        <a:lstStyle/>
        <a:p>
          <a:r>
            <a:rPr lang="pt-BR" dirty="0"/>
            <a:t>3 – Selecione o item desejado</a:t>
          </a:r>
        </a:p>
      </dgm:t>
    </dgm:pt>
    <dgm:pt modelId="{12254820-583D-4C51-A0A7-157DBFAE1C9F}" type="parTrans" cxnId="{78B29875-20D7-4EDD-8C0D-BFE0E1957078}">
      <dgm:prSet/>
      <dgm:spPr/>
      <dgm:t>
        <a:bodyPr/>
        <a:lstStyle/>
        <a:p>
          <a:endParaRPr lang="pt-BR"/>
        </a:p>
      </dgm:t>
    </dgm:pt>
    <dgm:pt modelId="{D283A21D-EC00-4589-A43D-461881B6FFB1}" type="sibTrans" cxnId="{78B29875-20D7-4EDD-8C0D-BFE0E1957078}">
      <dgm:prSet/>
      <dgm:spPr/>
      <dgm:t>
        <a:bodyPr/>
        <a:lstStyle/>
        <a:p>
          <a:endParaRPr lang="pt-BR"/>
        </a:p>
      </dgm:t>
    </dgm:pt>
    <dgm:pt modelId="{06BFCA90-3486-4C3D-9427-18FCD50CC3C6}">
      <dgm:prSet phldrT="[Texto]" custT="1"/>
      <dgm:spPr/>
      <dgm:t>
        <a:bodyPr/>
        <a:lstStyle/>
        <a:p>
          <a:r>
            <a:rPr lang="pt-BR" sz="6600" dirty="0">
              <a:latin typeface="AR BERKLEY" panose="02000000000000000000"/>
            </a:rPr>
            <a:t> </a:t>
          </a:r>
          <a:r>
            <a:rPr lang="pt-BR" sz="5400" dirty="0">
              <a:latin typeface="AR BERKLEY" panose="02000000000000000000"/>
            </a:rPr>
            <a:t>Passo a Passo</a:t>
          </a:r>
        </a:p>
      </dgm:t>
    </dgm:pt>
    <dgm:pt modelId="{444356A6-C83A-4FE4-B352-7D132B31CF58}" type="sibTrans" cxnId="{81B4A698-2463-4F79-BB19-D5C0E5D46AC4}">
      <dgm:prSet/>
      <dgm:spPr/>
      <dgm:t>
        <a:bodyPr/>
        <a:lstStyle/>
        <a:p>
          <a:endParaRPr lang="pt-BR"/>
        </a:p>
      </dgm:t>
    </dgm:pt>
    <dgm:pt modelId="{E1E5F57E-1F83-4102-8F3D-624E6A46EB0B}" type="parTrans" cxnId="{81B4A698-2463-4F79-BB19-D5C0E5D46AC4}">
      <dgm:prSet/>
      <dgm:spPr/>
      <dgm:t>
        <a:bodyPr/>
        <a:lstStyle/>
        <a:p>
          <a:endParaRPr lang="pt-BR"/>
        </a:p>
      </dgm:t>
    </dgm:pt>
    <dgm:pt modelId="{0F32B905-87DA-4ACD-9A72-27784A1D290F}" type="pres">
      <dgm:prSet presAssocID="{FBD4190B-2D5F-46D3-891D-C93BAB6F660E}" presName="theList" presStyleCnt="0">
        <dgm:presLayoutVars>
          <dgm:dir/>
          <dgm:animLvl val="lvl"/>
          <dgm:resizeHandles val="exact"/>
        </dgm:presLayoutVars>
      </dgm:prSet>
      <dgm:spPr/>
    </dgm:pt>
    <dgm:pt modelId="{A3FD0707-AF08-4641-A359-A2B6BB381BDD}" type="pres">
      <dgm:prSet presAssocID="{06BFCA90-3486-4C3D-9427-18FCD50CC3C6}" presName="compNode" presStyleCnt="0"/>
      <dgm:spPr/>
    </dgm:pt>
    <dgm:pt modelId="{5F350FE9-B3AB-4791-989A-54A2EE9DFF2D}" type="pres">
      <dgm:prSet presAssocID="{06BFCA90-3486-4C3D-9427-18FCD50CC3C6}" presName="aNode" presStyleLbl="bgShp" presStyleIdx="0" presStyleCnt="1" custLinFactNeighborX="-24103" custLinFactNeighborY="4380"/>
      <dgm:spPr/>
    </dgm:pt>
    <dgm:pt modelId="{1BD0160D-8C2F-4814-86E5-1211E393DB0D}" type="pres">
      <dgm:prSet presAssocID="{06BFCA90-3486-4C3D-9427-18FCD50CC3C6}" presName="textNode" presStyleLbl="bgShp" presStyleIdx="0" presStyleCnt="1"/>
      <dgm:spPr/>
    </dgm:pt>
    <dgm:pt modelId="{7EBBBB8C-FBA9-4A1B-A205-CEA25B0C9D2C}" type="pres">
      <dgm:prSet presAssocID="{06BFCA90-3486-4C3D-9427-18FCD50CC3C6}" presName="compChildNode" presStyleCnt="0"/>
      <dgm:spPr/>
    </dgm:pt>
    <dgm:pt modelId="{8B07AC92-AAF0-4ECA-9721-8077CC2C5545}" type="pres">
      <dgm:prSet presAssocID="{06BFCA90-3486-4C3D-9427-18FCD50CC3C6}" presName="theInnerList" presStyleCnt="0"/>
      <dgm:spPr/>
    </dgm:pt>
    <dgm:pt modelId="{40C5D29F-778C-47CE-8B5E-681125C3CEEF}" type="pres">
      <dgm:prSet presAssocID="{EA3D5FFE-ADF5-42DF-9791-79C33879F97E}" presName="childNode" presStyleLbl="node1" presStyleIdx="0" presStyleCnt="3">
        <dgm:presLayoutVars>
          <dgm:bulletEnabled val="1"/>
        </dgm:presLayoutVars>
      </dgm:prSet>
      <dgm:spPr/>
    </dgm:pt>
    <dgm:pt modelId="{A16EEBCD-1581-41B0-A51B-4EAB3065A66D}" type="pres">
      <dgm:prSet presAssocID="{EA3D5FFE-ADF5-42DF-9791-79C33879F97E}" presName="aSpace2" presStyleCnt="0"/>
      <dgm:spPr/>
    </dgm:pt>
    <dgm:pt modelId="{736A365B-FC5F-4C74-A95A-AC9B60CAD5E3}" type="pres">
      <dgm:prSet presAssocID="{E4B5F313-1F9F-45BA-BCA1-4FEB2A2A5CC3}" presName="childNode" presStyleLbl="node1" presStyleIdx="1" presStyleCnt="3">
        <dgm:presLayoutVars>
          <dgm:bulletEnabled val="1"/>
        </dgm:presLayoutVars>
      </dgm:prSet>
      <dgm:spPr/>
    </dgm:pt>
    <dgm:pt modelId="{9FEA88D0-DB4C-4075-970A-2D1F8D2205FE}" type="pres">
      <dgm:prSet presAssocID="{E4B5F313-1F9F-45BA-BCA1-4FEB2A2A5CC3}" presName="aSpace2" presStyleCnt="0"/>
      <dgm:spPr/>
    </dgm:pt>
    <dgm:pt modelId="{C709CA60-F1BD-4626-B9DA-96044AC000D1}" type="pres">
      <dgm:prSet presAssocID="{1E32ADEB-5159-4A06-B7F0-83762C898D27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2AE4C02-49C3-4070-A32C-F30EC8AA0FBE}" srcId="{06BFCA90-3486-4C3D-9427-18FCD50CC3C6}" destId="{EA3D5FFE-ADF5-42DF-9791-79C33879F97E}" srcOrd="0" destOrd="0" parTransId="{56A1B945-98F7-48F3-A10F-8F2FC28C7022}" sibTransId="{62BAF804-65E9-4BEB-8CCA-D87C25430EF9}"/>
    <dgm:cxn modelId="{20206430-4D13-4821-A12F-780EC5E10BEC}" type="presOf" srcId="{06BFCA90-3486-4C3D-9427-18FCD50CC3C6}" destId="{1BD0160D-8C2F-4814-86E5-1211E393DB0D}" srcOrd="1" destOrd="0" presId="urn:microsoft.com/office/officeart/2005/8/layout/lProcess2"/>
    <dgm:cxn modelId="{8EB4745C-F526-47E9-94A6-EAEE4F11AE8F}" type="presOf" srcId="{EA3D5FFE-ADF5-42DF-9791-79C33879F97E}" destId="{40C5D29F-778C-47CE-8B5E-681125C3CEEF}" srcOrd="0" destOrd="0" presId="urn:microsoft.com/office/officeart/2005/8/layout/lProcess2"/>
    <dgm:cxn modelId="{FBF3E56C-29A0-47D1-9B6C-8F938D9CD301}" type="presOf" srcId="{E4B5F313-1F9F-45BA-BCA1-4FEB2A2A5CC3}" destId="{736A365B-FC5F-4C74-A95A-AC9B60CAD5E3}" srcOrd="0" destOrd="0" presId="urn:microsoft.com/office/officeart/2005/8/layout/lProcess2"/>
    <dgm:cxn modelId="{78B29875-20D7-4EDD-8C0D-BFE0E1957078}" srcId="{06BFCA90-3486-4C3D-9427-18FCD50CC3C6}" destId="{1E32ADEB-5159-4A06-B7F0-83762C898D27}" srcOrd="2" destOrd="0" parTransId="{12254820-583D-4C51-A0A7-157DBFAE1C9F}" sibTransId="{D283A21D-EC00-4589-A43D-461881B6FFB1}"/>
    <dgm:cxn modelId="{9EE66589-A8F8-4CED-ABA9-24EB52941853}" type="presOf" srcId="{1E32ADEB-5159-4A06-B7F0-83762C898D27}" destId="{C709CA60-F1BD-4626-B9DA-96044AC000D1}" srcOrd="0" destOrd="0" presId="urn:microsoft.com/office/officeart/2005/8/layout/lProcess2"/>
    <dgm:cxn modelId="{908CFE8A-6BC5-4EC5-B644-4958EBB2915C}" type="presOf" srcId="{FBD4190B-2D5F-46D3-891D-C93BAB6F660E}" destId="{0F32B905-87DA-4ACD-9A72-27784A1D290F}" srcOrd="0" destOrd="0" presId="urn:microsoft.com/office/officeart/2005/8/layout/lProcess2"/>
    <dgm:cxn modelId="{81B4A698-2463-4F79-BB19-D5C0E5D46AC4}" srcId="{FBD4190B-2D5F-46D3-891D-C93BAB6F660E}" destId="{06BFCA90-3486-4C3D-9427-18FCD50CC3C6}" srcOrd="0" destOrd="0" parTransId="{E1E5F57E-1F83-4102-8F3D-624E6A46EB0B}" sibTransId="{444356A6-C83A-4FE4-B352-7D132B31CF58}"/>
    <dgm:cxn modelId="{4D8603BE-A325-45FE-B2EB-61CB190500A7}" srcId="{06BFCA90-3486-4C3D-9427-18FCD50CC3C6}" destId="{E4B5F313-1F9F-45BA-BCA1-4FEB2A2A5CC3}" srcOrd="1" destOrd="0" parTransId="{A73AEE2D-B93B-404A-8CE1-896516949ED6}" sibTransId="{A3CA5EB5-E1CA-4141-925B-7D32D9C21FCF}"/>
    <dgm:cxn modelId="{F78A38FD-E987-4467-829C-3A63149A209E}" type="presOf" srcId="{06BFCA90-3486-4C3D-9427-18FCD50CC3C6}" destId="{5F350FE9-B3AB-4791-989A-54A2EE9DFF2D}" srcOrd="0" destOrd="0" presId="urn:microsoft.com/office/officeart/2005/8/layout/lProcess2"/>
    <dgm:cxn modelId="{4BCA9B83-D239-4253-B599-FB507C7A8768}" type="presParOf" srcId="{0F32B905-87DA-4ACD-9A72-27784A1D290F}" destId="{A3FD0707-AF08-4641-A359-A2B6BB381BDD}" srcOrd="0" destOrd="0" presId="urn:microsoft.com/office/officeart/2005/8/layout/lProcess2"/>
    <dgm:cxn modelId="{800B3346-77A2-4E7F-AED6-17E8352291D9}" type="presParOf" srcId="{A3FD0707-AF08-4641-A359-A2B6BB381BDD}" destId="{5F350FE9-B3AB-4791-989A-54A2EE9DFF2D}" srcOrd="0" destOrd="0" presId="urn:microsoft.com/office/officeart/2005/8/layout/lProcess2"/>
    <dgm:cxn modelId="{D7DBC832-D294-4576-A7EA-3F3D8A117CE9}" type="presParOf" srcId="{A3FD0707-AF08-4641-A359-A2B6BB381BDD}" destId="{1BD0160D-8C2F-4814-86E5-1211E393DB0D}" srcOrd="1" destOrd="0" presId="urn:microsoft.com/office/officeart/2005/8/layout/lProcess2"/>
    <dgm:cxn modelId="{B1B569DD-A135-4A02-8CAC-38E58BE3DA7F}" type="presParOf" srcId="{A3FD0707-AF08-4641-A359-A2B6BB381BDD}" destId="{7EBBBB8C-FBA9-4A1B-A205-CEA25B0C9D2C}" srcOrd="2" destOrd="0" presId="urn:microsoft.com/office/officeart/2005/8/layout/lProcess2"/>
    <dgm:cxn modelId="{0CB05BB4-0414-4546-918E-A63174A57A7E}" type="presParOf" srcId="{7EBBBB8C-FBA9-4A1B-A205-CEA25B0C9D2C}" destId="{8B07AC92-AAF0-4ECA-9721-8077CC2C5545}" srcOrd="0" destOrd="0" presId="urn:microsoft.com/office/officeart/2005/8/layout/lProcess2"/>
    <dgm:cxn modelId="{55A06CA7-AEAB-4340-854B-F0D3B384DA33}" type="presParOf" srcId="{8B07AC92-AAF0-4ECA-9721-8077CC2C5545}" destId="{40C5D29F-778C-47CE-8B5E-681125C3CEEF}" srcOrd="0" destOrd="0" presId="urn:microsoft.com/office/officeart/2005/8/layout/lProcess2"/>
    <dgm:cxn modelId="{17395E81-3CD7-4653-AF12-AC79237DA38C}" type="presParOf" srcId="{8B07AC92-AAF0-4ECA-9721-8077CC2C5545}" destId="{A16EEBCD-1581-41B0-A51B-4EAB3065A66D}" srcOrd="1" destOrd="0" presId="urn:microsoft.com/office/officeart/2005/8/layout/lProcess2"/>
    <dgm:cxn modelId="{32571302-116E-4A05-99B2-A93F52873B5B}" type="presParOf" srcId="{8B07AC92-AAF0-4ECA-9721-8077CC2C5545}" destId="{736A365B-FC5F-4C74-A95A-AC9B60CAD5E3}" srcOrd="2" destOrd="0" presId="urn:microsoft.com/office/officeart/2005/8/layout/lProcess2"/>
    <dgm:cxn modelId="{AE8D2D10-13F1-486D-A66D-9B98BE42111A}" type="presParOf" srcId="{8B07AC92-AAF0-4ECA-9721-8077CC2C5545}" destId="{9FEA88D0-DB4C-4075-970A-2D1F8D2205FE}" srcOrd="3" destOrd="0" presId="urn:microsoft.com/office/officeart/2005/8/layout/lProcess2"/>
    <dgm:cxn modelId="{FA9F319B-3446-4E1A-B831-07A1E79C83D3}" type="presParOf" srcId="{8B07AC92-AAF0-4ECA-9721-8077CC2C5545}" destId="{C709CA60-F1BD-4626-B9DA-96044AC000D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0783A1-1259-4825-B935-EABEF9221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O que foi feito, como foi feito e o que foi usado.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A09ACACB-D152-40AC-B8AA-3FFBCD6C785E}" type="parTrans" cxnId="{D55E0366-9E19-41E6-AC2D-DD6B7ECDA974}">
      <dgm:prSet/>
      <dgm:spPr/>
      <dgm:t>
        <a:bodyPr/>
        <a:lstStyle/>
        <a:p>
          <a:endParaRPr lang="en-US"/>
        </a:p>
      </dgm:t>
    </dgm:pt>
    <dgm:pt modelId="{9A4CC0DD-0E2E-47CE-8A87-2F60AFCE8F2A}" type="sibTrans" cxnId="{D55E0366-9E19-41E6-AC2D-DD6B7ECDA974}">
      <dgm:prSet/>
      <dgm:spPr/>
      <dgm:t>
        <a:bodyPr/>
        <a:lstStyle/>
        <a:p>
          <a:endParaRPr lang="en-US"/>
        </a:p>
      </dgm:t>
    </dgm:pt>
    <dgm:pt modelId="{9155EA67-8BEC-46E9-A9D3-86C4D92AF2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dirty="0"/>
            <a:t>Quando e com que frequência.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57BF080F-8DE2-46D5-BCF9-FE396901031F}" type="parTrans" cxnId="{C950D998-D717-40FE-AD75-0A7A61D93A0B}">
      <dgm:prSet/>
      <dgm:spPr/>
      <dgm:t>
        <a:bodyPr/>
        <a:lstStyle/>
        <a:p>
          <a:endParaRPr lang="pt-BR"/>
        </a:p>
      </dgm:t>
    </dgm:pt>
    <dgm:pt modelId="{90F833ED-0BC6-48B8-8011-B2216A0A797C}" type="sibTrans" cxnId="{C950D998-D717-40FE-AD75-0A7A61D93A0B}">
      <dgm:prSet/>
      <dgm:spPr/>
      <dgm:t>
        <a:bodyPr/>
        <a:lstStyle/>
        <a:p>
          <a:endParaRPr lang="pt-BR"/>
        </a:p>
      </dgm:t>
    </dgm:pt>
    <dgm:pt modelId="{94CE50A6-29B9-4CA8-805B-F5DD02EB50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 </a:t>
          </a:r>
          <a:r>
            <a:rPr lang="pt-BR" sz="2000" b="1" dirty="0"/>
            <a:t>(C):</a:t>
          </a:r>
          <a:r>
            <a:rPr lang="pt-BR" sz="2000" dirty="0"/>
            <a:t> Onde (incluindo detalhes de quaisquer períodos de aclimatação).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8AD4E643-DAAA-4080-A51A-0168BA2C5C7D}" type="parTrans" cxnId="{713524A4-B9B6-4B71-987C-8779DAE6634F}">
      <dgm:prSet/>
      <dgm:spPr/>
      <dgm:t>
        <a:bodyPr/>
        <a:lstStyle/>
        <a:p>
          <a:endParaRPr lang="pt-BR"/>
        </a:p>
      </dgm:t>
    </dgm:pt>
    <dgm:pt modelId="{3F83028A-0E85-46E6-B150-034FAB7C138D}" type="sibTrans" cxnId="{713524A4-B9B6-4B71-987C-8779DAE6634F}">
      <dgm:prSet/>
      <dgm:spPr/>
      <dgm:t>
        <a:bodyPr/>
        <a:lstStyle/>
        <a:p>
          <a:endParaRPr lang="pt-BR"/>
        </a:p>
      </dgm:t>
    </dgm:pt>
    <dgm:pt modelId="{DC73F26B-8DB8-4A4C-A559-695A6F3CCC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(D): </a:t>
          </a:r>
          <a:r>
            <a:rPr lang="pt-BR" sz="2000" dirty="0"/>
            <a:t>Por que (fornecer a justificativa para os procedimentos).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25B46B8E-F5EC-4404-B308-4E6880DD955F}" type="parTrans" cxnId="{04C99743-9DFC-4C2B-BCD6-2A96CE5E6F63}">
      <dgm:prSet/>
      <dgm:spPr/>
      <dgm:t>
        <a:bodyPr/>
        <a:lstStyle/>
        <a:p>
          <a:endParaRPr lang="pt-BR"/>
        </a:p>
      </dgm:t>
    </dgm:pt>
    <dgm:pt modelId="{79C32733-1CAB-4F33-8CF8-0DB7F2421C87}" type="sibTrans" cxnId="{04C99743-9DFC-4C2B-BCD6-2A96CE5E6F63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8D7F6827-DE27-4DFC-862A-195F207E6DB7}" type="pres">
      <dgm:prSet presAssocID="{AF0783A1-1259-4825-B935-EABEF9221848}" presName="compNode" presStyleCnt="0"/>
      <dgm:spPr/>
    </dgm:pt>
    <dgm:pt modelId="{069D55EE-12EE-4D74-B01C-637E4A4BBCE2}" type="pres">
      <dgm:prSet presAssocID="{AF0783A1-1259-4825-B935-EABEF9221848}" presName="bgRect" presStyleLbl="bgShp" presStyleIdx="0" presStyleCnt="4"/>
      <dgm:spPr/>
    </dgm:pt>
    <dgm:pt modelId="{73887AAA-68D8-4D40-90E5-D238FE62A234}" type="pres">
      <dgm:prSet presAssocID="{AF0783A1-1259-4825-B935-EABEF9221848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enagem única"/>
        </a:ext>
      </dgm:extLst>
    </dgm:pt>
    <dgm:pt modelId="{7649C53C-A3DB-4244-A13C-2EEBAF695DAA}" type="pres">
      <dgm:prSet presAssocID="{AF0783A1-1259-4825-B935-EABEF9221848}" presName="spaceRect" presStyleCnt="0"/>
      <dgm:spPr/>
    </dgm:pt>
    <dgm:pt modelId="{76D64C16-6453-40A1-92F3-0C386A4E84E8}" type="pres">
      <dgm:prSet presAssocID="{AF0783A1-1259-4825-B935-EABEF9221848}" presName="parTx" presStyleLbl="revTx" presStyleIdx="0" presStyleCnt="4">
        <dgm:presLayoutVars>
          <dgm:chMax val="0"/>
          <dgm:chPref val="0"/>
        </dgm:presLayoutVars>
      </dgm:prSet>
      <dgm:spPr/>
    </dgm:pt>
    <dgm:pt modelId="{6FA24290-0083-4C55-A6AE-3B602A8E786F}" type="pres">
      <dgm:prSet presAssocID="{9A4CC0DD-0E2E-47CE-8A87-2F60AFCE8F2A}" presName="sibTrans" presStyleCnt="0"/>
      <dgm:spPr/>
    </dgm:pt>
    <dgm:pt modelId="{64B16EE7-28D8-4710-9AF9-695FB55EC9A4}" type="pres">
      <dgm:prSet presAssocID="{9155EA67-8BEC-46E9-A9D3-86C4D92AF2E8}" presName="compNode" presStyleCnt="0"/>
      <dgm:spPr/>
    </dgm:pt>
    <dgm:pt modelId="{0C673557-4FE8-4F82-B1CC-C2797C3BA2B2}" type="pres">
      <dgm:prSet presAssocID="{9155EA67-8BEC-46E9-A9D3-86C4D92AF2E8}" presName="bgRect" presStyleLbl="bgShp" presStyleIdx="1" presStyleCnt="4"/>
      <dgm:spPr/>
    </dgm:pt>
    <dgm:pt modelId="{0139885F-958A-48E7-9E1F-B075E0B48D75}" type="pres">
      <dgm:prSet presAssocID="{9155EA67-8BEC-46E9-A9D3-86C4D92AF2E8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ógio"/>
        </a:ext>
      </dgm:extLst>
    </dgm:pt>
    <dgm:pt modelId="{001DCC61-778D-4523-BE09-7E24ACA3D7E5}" type="pres">
      <dgm:prSet presAssocID="{9155EA67-8BEC-46E9-A9D3-86C4D92AF2E8}" presName="spaceRect" presStyleCnt="0"/>
      <dgm:spPr/>
    </dgm:pt>
    <dgm:pt modelId="{98B81D4E-A25F-4FE6-BE84-C5ECD7ED795A}" type="pres">
      <dgm:prSet presAssocID="{9155EA67-8BEC-46E9-A9D3-86C4D92AF2E8}" presName="parTx" presStyleLbl="revTx" presStyleIdx="1" presStyleCnt="4">
        <dgm:presLayoutVars>
          <dgm:chMax val="0"/>
          <dgm:chPref val="0"/>
        </dgm:presLayoutVars>
      </dgm:prSet>
      <dgm:spPr/>
    </dgm:pt>
    <dgm:pt modelId="{D20BD172-6C26-424A-BD6D-DE492A0C4E7B}" type="pres">
      <dgm:prSet presAssocID="{90F833ED-0BC6-48B8-8011-B2216A0A797C}" presName="sibTrans" presStyleCnt="0"/>
      <dgm:spPr/>
    </dgm:pt>
    <dgm:pt modelId="{B9535057-CE57-408A-A7CC-85F393BC47E7}" type="pres">
      <dgm:prSet presAssocID="{94CE50A6-29B9-4CA8-805B-F5DD02EB507C}" presName="compNode" presStyleCnt="0"/>
      <dgm:spPr/>
    </dgm:pt>
    <dgm:pt modelId="{2A041CCD-7636-4986-AE3E-A64A5983EE6E}" type="pres">
      <dgm:prSet presAssocID="{94CE50A6-29B9-4CA8-805B-F5DD02EB507C}" presName="bgRect" presStyleLbl="bgShp" presStyleIdx="2" presStyleCnt="4"/>
      <dgm:spPr/>
    </dgm:pt>
    <dgm:pt modelId="{0A5E5100-DB02-4925-86FD-EC9A927E3D41}" type="pres">
      <dgm:prSet presAssocID="{94CE50A6-29B9-4CA8-805B-F5DD02EB507C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2D5263EF-DA0B-429D-B0E9-36F3FF32228D}" type="pres">
      <dgm:prSet presAssocID="{94CE50A6-29B9-4CA8-805B-F5DD02EB507C}" presName="spaceRect" presStyleCnt="0"/>
      <dgm:spPr/>
    </dgm:pt>
    <dgm:pt modelId="{311A7ACE-C819-45B3-A01D-6192E3233F3D}" type="pres">
      <dgm:prSet presAssocID="{94CE50A6-29B9-4CA8-805B-F5DD02EB507C}" presName="parTx" presStyleLbl="revTx" presStyleIdx="2" presStyleCnt="4">
        <dgm:presLayoutVars>
          <dgm:chMax val="0"/>
          <dgm:chPref val="0"/>
        </dgm:presLayoutVars>
      </dgm:prSet>
      <dgm:spPr/>
    </dgm:pt>
    <dgm:pt modelId="{804B218C-5789-4A3A-863F-E72BAFE34110}" type="pres">
      <dgm:prSet presAssocID="{3F83028A-0E85-46E6-B150-034FAB7C138D}" presName="sibTrans" presStyleCnt="0"/>
      <dgm:spPr/>
    </dgm:pt>
    <dgm:pt modelId="{5971BD93-B88E-4864-8925-9D6B21A09185}" type="pres">
      <dgm:prSet presAssocID="{DC73F26B-8DB8-4A4C-A559-695A6F3CCCFF}" presName="compNode" presStyleCnt="0"/>
      <dgm:spPr/>
    </dgm:pt>
    <dgm:pt modelId="{BB9B7F60-B6BF-4E00-A3C9-8C67A4C4F818}" type="pres">
      <dgm:prSet presAssocID="{DC73F26B-8DB8-4A4C-A559-695A6F3CCCFF}" presName="bgRect" presStyleLbl="bgShp" presStyleIdx="3" presStyleCnt="4"/>
      <dgm:spPr/>
    </dgm:pt>
    <dgm:pt modelId="{A17B8B70-9F27-47C5-AF56-0C7A4AE7971A}" type="pres">
      <dgm:prSet presAssocID="{DC73F26B-8DB8-4A4C-A559-695A6F3CCCFF}" presName="iconRect" presStyleLbl="node1" presStyleIdx="3" presStyleCnt="4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9E4E2E37-797E-496B-9255-E29BECA874D0}" type="pres">
      <dgm:prSet presAssocID="{DC73F26B-8DB8-4A4C-A559-695A6F3CCCFF}" presName="spaceRect" presStyleCnt="0"/>
      <dgm:spPr/>
    </dgm:pt>
    <dgm:pt modelId="{C27734F5-68C6-4FC6-AD17-B72874ECAC32}" type="pres">
      <dgm:prSet presAssocID="{DC73F26B-8DB8-4A4C-A559-695A6F3CCCF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09CD436-F89B-45A8-99B7-C50C5DCB3BCD}" type="presOf" srcId="{AF0783A1-1259-4825-B935-EABEF9221848}" destId="{76D64C16-6453-40A1-92F3-0C386A4E84E8}" srcOrd="0" destOrd="0" presId="urn:microsoft.com/office/officeart/2018/2/layout/IconVerticalSolidList"/>
    <dgm:cxn modelId="{825A7739-8D78-4968-ADB0-2428EA279013}" type="presOf" srcId="{94CE50A6-29B9-4CA8-805B-F5DD02EB507C}" destId="{311A7ACE-C819-45B3-A01D-6192E3233F3D}" srcOrd="0" destOrd="0" presId="urn:microsoft.com/office/officeart/2018/2/layout/IconVerticalSolidList"/>
    <dgm:cxn modelId="{04C99743-9DFC-4C2B-BCD6-2A96CE5E6F63}" srcId="{598EA1BB-3033-4256-BBAE-25080CE90E86}" destId="{DC73F26B-8DB8-4A4C-A559-695A6F3CCCFF}" srcOrd="3" destOrd="0" parTransId="{25B46B8E-F5EC-4404-B308-4E6880DD955F}" sibTransId="{79C32733-1CAB-4F33-8CF8-0DB7F2421C87}"/>
    <dgm:cxn modelId="{D55E0366-9E19-41E6-AC2D-DD6B7ECDA974}" srcId="{598EA1BB-3033-4256-BBAE-25080CE90E86}" destId="{AF0783A1-1259-4825-B935-EABEF9221848}" srcOrd="0" destOrd="0" parTransId="{A09ACACB-D152-40AC-B8AA-3FFBCD6C785E}" sibTransId="{9A4CC0DD-0E2E-47CE-8A87-2F60AFCE8F2A}"/>
    <dgm:cxn modelId="{963DD280-1557-4129-90BF-794018E72512}" type="presOf" srcId="{DC73F26B-8DB8-4A4C-A559-695A6F3CCCFF}" destId="{C27734F5-68C6-4FC6-AD17-B72874ECAC32}" srcOrd="0" destOrd="0" presId="urn:microsoft.com/office/officeart/2018/2/layout/IconVerticalSolidList"/>
    <dgm:cxn modelId="{C950D998-D717-40FE-AD75-0A7A61D93A0B}" srcId="{598EA1BB-3033-4256-BBAE-25080CE90E86}" destId="{9155EA67-8BEC-46E9-A9D3-86C4D92AF2E8}" srcOrd="1" destOrd="0" parTransId="{57BF080F-8DE2-46D5-BCF9-FE396901031F}" sibTransId="{90F833ED-0BC6-48B8-8011-B2216A0A797C}"/>
    <dgm:cxn modelId="{713524A4-B9B6-4B71-987C-8779DAE6634F}" srcId="{598EA1BB-3033-4256-BBAE-25080CE90E86}" destId="{94CE50A6-29B9-4CA8-805B-F5DD02EB507C}" srcOrd="2" destOrd="0" parTransId="{8AD4E643-DAAA-4080-A51A-0168BA2C5C7D}" sibTransId="{3F83028A-0E85-46E6-B150-034FAB7C138D}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26F1B4FF-9C98-4976-B85D-5E2451D9898D}" type="presOf" srcId="{9155EA67-8BEC-46E9-A9D3-86C4D92AF2E8}" destId="{98B81D4E-A25F-4FE6-BE84-C5ECD7ED795A}" srcOrd="0" destOrd="0" presId="urn:microsoft.com/office/officeart/2018/2/layout/IconVerticalSolidList"/>
    <dgm:cxn modelId="{A37908EB-9737-4D81-8832-039DA1C2837F}" type="presParOf" srcId="{1EB3D62F-1183-4CED-989D-5DF35CF0B9C4}" destId="{8D7F6827-DE27-4DFC-862A-195F207E6DB7}" srcOrd="0" destOrd="0" presId="urn:microsoft.com/office/officeart/2018/2/layout/IconVerticalSolidList"/>
    <dgm:cxn modelId="{01E6DB5A-6FD4-4B24-A1CD-7925B75DE52C}" type="presParOf" srcId="{8D7F6827-DE27-4DFC-862A-195F207E6DB7}" destId="{069D55EE-12EE-4D74-B01C-637E4A4BBCE2}" srcOrd="0" destOrd="0" presId="urn:microsoft.com/office/officeart/2018/2/layout/IconVerticalSolidList"/>
    <dgm:cxn modelId="{0F3B7616-C886-42C7-A824-20F9956A2B80}" type="presParOf" srcId="{8D7F6827-DE27-4DFC-862A-195F207E6DB7}" destId="{73887AAA-68D8-4D40-90E5-D238FE62A234}" srcOrd="1" destOrd="0" presId="urn:microsoft.com/office/officeart/2018/2/layout/IconVerticalSolidList"/>
    <dgm:cxn modelId="{F543E06C-59F5-45AF-867B-ABA543DA169A}" type="presParOf" srcId="{8D7F6827-DE27-4DFC-862A-195F207E6DB7}" destId="{7649C53C-A3DB-4244-A13C-2EEBAF695DAA}" srcOrd="2" destOrd="0" presId="urn:microsoft.com/office/officeart/2018/2/layout/IconVerticalSolidList"/>
    <dgm:cxn modelId="{DDBB75F2-3AD7-42F5-AB10-5A9C5382A439}" type="presParOf" srcId="{8D7F6827-DE27-4DFC-862A-195F207E6DB7}" destId="{76D64C16-6453-40A1-92F3-0C386A4E84E8}" srcOrd="3" destOrd="0" presId="urn:microsoft.com/office/officeart/2018/2/layout/IconVerticalSolidList"/>
    <dgm:cxn modelId="{74B4411E-5A5E-4B40-8770-EF7A498B3D35}" type="presParOf" srcId="{1EB3D62F-1183-4CED-989D-5DF35CF0B9C4}" destId="{6FA24290-0083-4C55-A6AE-3B602A8E786F}" srcOrd="1" destOrd="0" presId="urn:microsoft.com/office/officeart/2018/2/layout/IconVerticalSolidList"/>
    <dgm:cxn modelId="{ABC04C01-64AB-4727-AB17-7EF9792C4BE9}" type="presParOf" srcId="{1EB3D62F-1183-4CED-989D-5DF35CF0B9C4}" destId="{64B16EE7-28D8-4710-9AF9-695FB55EC9A4}" srcOrd="2" destOrd="0" presId="urn:microsoft.com/office/officeart/2018/2/layout/IconVerticalSolidList"/>
    <dgm:cxn modelId="{CB4B9DBA-70F4-4C9B-9B96-DE9AA2CE3BEB}" type="presParOf" srcId="{64B16EE7-28D8-4710-9AF9-695FB55EC9A4}" destId="{0C673557-4FE8-4F82-B1CC-C2797C3BA2B2}" srcOrd="0" destOrd="0" presId="urn:microsoft.com/office/officeart/2018/2/layout/IconVerticalSolidList"/>
    <dgm:cxn modelId="{1535BF4C-B9B3-410D-81CA-D450D2D3B23E}" type="presParOf" srcId="{64B16EE7-28D8-4710-9AF9-695FB55EC9A4}" destId="{0139885F-958A-48E7-9E1F-B075E0B48D75}" srcOrd="1" destOrd="0" presId="urn:microsoft.com/office/officeart/2018/2/layout/IconVerticalSolidList"/>
    <dgm:cxn modelId="{7A326E3C-9625-4784-AAEA-007E92AAEE65}" type="presParOf" srcId="{64B16EE7-28D8-4710-9AF9-695FB55EC9A4}" destId="{001DCC61-778D-4523-BE09-7E24ACA3D7E5}" srcOrd="2" destOrd="0" presId="urn:microsoft.com/office/officeart/2018/2/layout/IconVerticalSolidList"/>
    <dgm:cxn modelId="{D40FF5E4-D312-4D39-BAAA-153E46C53C57}" type="presParOf" srcId="{64B16EE7-28D8-4710-9AF9-695FB55EC9A4}" destId="{98B81D4E-A25F-4FE6-BE84-C5ECD7ED795A}" srcOrd="3" destOrd="0" presId="urn:microsoft.com/office/officeart/2018/2/layout/IconVerticalSolidList"/>
    <dgm:cxn modelId="{C06E7794-B979-418E-A5D9-84DF52E09CCB}" type="presParOf" srcId="{1EB3D62F-1183-4CED-989D-5DF35CF0B9C4}" destId="{D20BD172-6C26-424A-BD6D-DE492A0C4E7B}" srcOrd="3" destOrd="0" presId="urn:microsoft.com/office/officeart/2018/2/layout/IconVerticalSolidList"/>
    <dgm:cxn modelId="{E65A58E6-9E2D-424A-B63D-4CFC2472292A}" type="presParOf" srcId="{1EB3D62F-1183-4CED-989D-5DF35CF0B9C4}" destId="{B9535057-CE57-408A-A7CC-85F393BC47E7}" srcOrd="4" destOrd="0" presId="urn:microsoft.com/office/officeart/2018/2/layout/IconVerticalSolidList"/>
    <dgm:cxn modelId="{FB72D199-15A1-4085-99AC-971037F78BD8}" type="presParOf" srcId="{B9535057-CE57-408A-A7CC-85F393BC47E7}" destId="{2A041CCD-7636-4986-AE3E-A64A5983EE6E}" srcOrd="0" destOrd="0" presId="urn:microsoft.com/office/officeart/2018/2/layout/IconVerticalSolidList"/>
    <dgm:cxn modelId="{94402D44-5D4C-43D8-AFB3-BB8194A6DE9A}" type="presParOf" srcId="{B9535057-CE57-408A-A7CC-85F393BC47E7}" destId="{0A5E5100-DB02-4925-86FD-EC9A927E3D41}" srcOrd="1" destOrd="0" presId="urn:microsoft.com/office/officeart/2018/2/layout/IconVerticalSolidList"/>
    <dgm:cxn modelId="{259366B3-FE3E-4CEE-979A-83120926311B}" type="presParOf" srcId="{B9535057-CE57-408A-A7CC-85F393BC47E7}" destId="{2D5263EF-DA0B-429D-B0E9-36F3FF32228D}" srcOrd="2" destOrd="0" presId="urn:microsoft.com/office/officeart/2018/2/layout/IconVerticalSolidList"/>
    <dgm:cxn modelId="{231305C2-CDBC-459F-912A-D3F525FE8918}" type="presParOf" srcId="{B9535057-CE57-408A-A7CC-85F393BC47E7}" destId="{311A7ACE-C819-45B3-A01D-6192E3233F3D}" srcOrd="3" destOrd="0" presId="urn:microsoft.com/office/officeart/2018/2/layout/IconVerticalSolidList"/>
    <dgm:cxn modelId="{3082F197-4168-46E2-8CBA-7ED9ED228F7C}" type="presParOf" srcId="{1EB3D62F-1183-4CED-989D-5DF35CF0B9C4}" destId="{804B218C-5789-4A3A-863F-E72BAFE34110}" srcOrd="5" destOrd="0" presId="urn:microsoft.com/office/officeart/2018/2/layout/IconVerticalSolidList"/>
    <dgm:cxn modelId="{6F1B9CFA-B50C-4C2D-89CF-BAE3E21DB878}" type="presParOf" srcId="{1EB3D62F-1183-4CED-989D-5DF35CF0B9C4}" destId="{5971BD93-B88E-4864-8925-9D6B21A09185}" srcOrd="6" destOrd="0" presId="urn:microsoft.com/office/officeart/2018/2/layout/IconVerticalSolidList"/>
    <dgm:cxn modelId="{840FD22D-CF3D-4219-8255-492F94FA2F53}" type="presParOf" srcId="{5971BD93-B88E-4864-8925-9D6B21A09185}" destId="{BB9B7F60-B6BF-4E00-A3C9-8C67A4C4F818}" srcOrd="0" destOrd="0" presId="urn:microsoft.com/office/officeart/2018/2/layout/IconVerticalSolidList"/>
    <dgm:cxn modelId="{B550E1E0-0C83-4AE8-9D15-8ECAE6827564}" type="presParOf" srcId="{5971BD93-B88E-4864-8925-9D6B21A09185}" destId="{A17B8B70-9F27-47C5-AF56-0C7A4AE7971A}" srcOrd="1" destOrd="0" presId="urn:microsoft.com/office/officeart/2018/2/layout/IconVerticalSolidList"/>
    <dgm:cxn modelId="{C0E24BA7-1BFA-4080-B7A6-E19C70E0370A}" type="presParOf" srcId="{5971BD93-B88E-4864-8925-9D6B21A09185}" destId="{9E4E2E37-797E-496B-9255-E29BECA874D0}" srcOrd="2" destOrd="0" presId="urn:microsoft.com/office/officeart/2018/2/layout/IconVerticalSolidList"/>
    <dgm:cxn modelId="{84B32FEB-E85A-44A5-BA18-DF028A1007DB}" type="presParOf" srcId="{5971BD93-B88E-4864-8925-9D6B21A09185}" destId="{C27734F5-68C6-4FC6-AD17-B72874ECAC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Estatísticas resumidas / descritivas para cada grupo experimental, com uma medida de variabilidade, quando aplicável (por exemplo, média e SD ou mediana e intervalo).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C30E4526-4C1C-4547-B828-AE21B6693F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dirty="0"/>
            <a:t>Se aplicável, o tamanho do efeito com um intervalo de confiança.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1" dirty="0">
            <a:solidFill>
              <a:schemeClr val="tx1"/>
            </a:solidFill>
          </a:endParaRPr>
        </a:p>
      </dgm:t>
    </dgm:pt>
    <dgm:pt modelId="{CBDAD35E-0988-48B8-856E-DF5938A913F3}" type="parTrans" cxnId="{1419A33E-765E-4ADB-A32D-40DB26607C2C}">
      <dgm:prSet/>
      <dgm:spPr/>
      <dgm:t>
        <a:bodyPr/>
        <a:lstStyle/>
        <a:p>
          <a:endParaRPr lang="pt-BR"/>
        </a:p>
      </dgm:t>
    </dgm:pt>
    <dgm:pt modelId="{61DD5C23-1E97-415A-8662-734476338564}" type="sibTrans" cxnId="{1419A33E-765E-4ADB-A32D-40DB26607C2C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 custLinFactNeighborX="-305" custLinFactNeighborY="-7098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CA6486AC-C0B6-4384-B2B4-476F39A3F7D7}" type="pres">
      <dgm:prSet presAssocID="{C30E4526-4C1C-4547-B828-AE21B6693FD5}" presName="compNode" presStyleCnt="0"/>
      <dgm:spPr/>
    </dgm:pt>
    <dgm:pt modelId="{A157F47C-0E99-44E7-B17C-3F852AA96136}" type="pres">
      <dgm:prSet presAssocID="{C30E4526-4C1C-4547-B828-AE21B6693FD5}" presName="bgRect" presStyleLbl="bgShp" presStyleIdx="1" presStyleCnt="2"/>
      <dgm:spPr/>
    </dgm:pt>
    <dgm:pt modelId="{E88E9233-07A7-4BD1-B367-E61B3E7B72B7}" type="pres">
      <dgm:prSet presAssocID="{C30E4526-4C1C-4547-B828-AE21B6693FD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rva do taco de hóquei"/>
        </a:ext>
      </dgm:extLst>
    </dgm:pt>
    <dgm:pt modelId="{D20D02F0-B206-4C0E-AE86-715D3FBBC8EC}" type="pres">
      <dgm:prSet presAssocID="{C30E4526-4C1C-4547-B828-AE21B6693FD5}" presName="spaceRect" presStyleCnt="0"/>
      <dgm:spPr/>
    </dgm:pt>
    <dgm:pt modelId="{733F4912-F380-41FF-BD09-27CBACD320BB}" type="pres">
      <dgm:prSet presAssocID="{C30E4526-4C1C-4547-B828-AE21B6693FD5}" presName="parTx" presStyleLbl="revTx" presStyleIdx="1" presStyleCnt="2" custLinFactNeighborY="-4802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1419A33E-765E-4ADB-A32D-40DB26607C2C}" srcId="{AE60682E-E0EE-4790-9229-E37E478B48E2}" destId="{C30E4526-4C1C-4547-B828-AE21B6693FD5}" srcOrd="1" destOrd="0" parTransId="{CBDAD35E-0988-48B8-856E-DF5938A913F3}" sibTransId="{61DD5C23-1E97-415A-8662-734476338564}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A9762893-3587-4270-8615-D14FF2F32919}" type="presOf" srcId="{C30E4526-4C1C-4547-B828-AE21B6693FD5}" destId="{733F4912-F380-41FF-BD09-27CBACD320BB}" srcOrd="0" destOrd="0" presId="urn:microsoft.com/office/officeart/2018/2/layout/IconVerticalSolidList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89F29A60-6B61-4538-A0C9-7B3B712108F0}" type="presParOf" srcId="{A0AA4229-0570-4F61-869F-3FB7692680EF}" destId="{CA6486AC-C0B6-4384-B2B4-476F39A3F7D7}" srcOrd="2" destOrd="0" presId="urn:microsoft.com/office/officeart/2018/2/layout/IconVerticalSolidList"/>
    <dgm:cxn modelId="{DDED2035-964F-429C-9C6A-84A293299F04}" type="presParOf" srcId="{CA6486AC-C0B6-4384-B2B4-476F39A3F7D7}" destId="{A157F47C-0E99-44E7-B17C-3F852AA96136}" srcOrd="0" destOrd="0" presId="urn:microsoft.com/office/officeart/2018/2/layout/IconVerticalSolidList"/>
    <dgm:cxn modelId="{DC6CB5C5-B01D-41CB-A8FC-33074C5A6880}" type="presParOf" srcId="{CA6486AC-C0B6-4384-B2B4-476F39A3F7D7}" destId="{E88E9233-07A7-4BD1-B367-E61B3E7B72B7}" srcOrd="1" destOrd="0" presId="urn:microsoft.com/office/officeart/2018/2/layout/IconVerticalSolidList"/>
    <dgm:cxn modelId="{16971D7D-8279-4F40-A73F-73A9173A8062}" type="presParOf" srcId="{CA6486AC-C0B6-4384-B2B4-476F39A3F7D7}" destId="{D20D02F0-B206-4C0E-AE86-715D3FBBC8EC}" srcOrd="2" destOrd="0" presId="urn:microsoft.com/office/officeart/2018/2/layout/IconVerticalSolidList"/>
    <dgm:cxn modelId="{BDBB5138-E54D-464D-A9F9-AAEDF1DB1E9D}" type="presParOf" srcId="{CA6486AC-C0B6-4384-B2B4-476F39A3F7D7}" destId="{733F4912-F380-41FF-BD09-27CBACD320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Forneça um resumo preciso dos objetivos da pesquisa, espécie animal, linhagem e sexo, palavras-chave, principais resultados e conclusões do estudo.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1"/>
      <dgm:spPr/>
    </dgm:pt>
    <dgm:pt modelId="{673075F5-044A-48BC-843B-B19A30598B50}" type="pres">
      <dgm:prSet presAssocID="{3DA3E989-E324-4DA7-9C80-EC0703756FC1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rnal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Incluir base científica suficiente para compreender a lógica e o contexto do estudo e explicar a abordagem experimental.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C30E4526-4C1C-4547-B828-AE21B6693F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>
              <a:latin typeface="+mn-lt"/>
              <a:ea typeface="+mn-ea"/>
              <a:cs typeface="+mn-cs"/>
              <a:sym typeface="Helvetica Neue"/>
            </a:rPr>
            <a:t>(B):</a:t>
          </a:r>
          <a:r>
            <a:rPr lang="pt-BR" sz="2000" dirty="0">
              <a:latin typeface="+mn-lt"/>
              <a:ea typeface="+mn-ea"/>
              <a:cs typeface="+mn-cs"/>
              <a:sym typeface="Helvetica Neue"/>
            </a:rPr>
            <a:t> Explique como a espécie animal e o modelo usado atendem aos objetivos científicos e, quando apropriado, a relevância para a biologia humana.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dirty="0">
            <a:solidFill>
              <a:schemeClr val="tx1"/>
            </a:solidFill>
            <a:effectLst/>
          </a:endParaRPr>
        </a:p>
      </dgm:t>
    </dgm:pt>
    <dgm:pt modelId="{CBDAD35E-0988-48B8-856E-DF5938A913F3}" type="parTrans" cxnId="{1419A33E-765E-4ADB-A32D-40DB26607C2C}">
      <dgm:prSet/>
      <dgm:spPr/>
      <dgm:t>
        <a:bodyPr/>
        <a:lstStyle/>
        <a:p>
          <a:endParaRPr lang="pt-BR"/>
        </a:p>
      </dgm:t>
    </dgm:pt>
    <dgm:pt modelId="{61DD5C23-1E97-415A-8662-734476338564}" type="sibTrans" cxnId="{1419A33E-765E-4ADB-A32D-40DB26607C2C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CA6486AC-C0B6-4384-B2B4-476F39A3F7D7}" type="pres">
      <dgm:prSet presAssocID="{C30E4526-4C1C-4547-B828-AE21B6693FD5}" presName="compNode" presStyleCnt="0"/>
      <dgm:spPr/>
    </dgm:pt>
    <dgm:pt modelId="{A157F47C-0E99-44E7-B17C-3F852AA96136}" type="pres">
      <dgm:prSet presAssocID="{C30E4526-4C1C-4547-B828-AE21B6693FD5}" presName="bgRect" presStyleLbl="bgShp" presStyleIdx="1" presStyleCnt="2"/>
      <dgm:spPr/>
    </dgm:pt>
    <dgm:pt modelId="{E88E9233-07A7-4BD1-B367-E61B3E7B72B7}" type="pres">
      <dgm:prSet presAssocID="{C30E4526-4C1C-4547-B828-AE21B6693FD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D20D02F0-B206-4C0E-AE86-715D3FBBC8EC}" type="pres">
      <dgm:prSet presAssocID="{C30E4526-4C1C-4547-B828-AE21B6693FD5}" presName="spaceRect" presStyleCnt="0"/>
      <dgm:spPr/>
    </dgm:pt>
    <dgm:pt modelId="{733F4912-F380-41FF-BD09-27CBACD320BB}" type="pres">
      <dgm:prSet presAssocID="{C30E4526-4C1C-4547-B828-AE21B6693FD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1419A33E-765E-4ADB-A32D-40DB26607C2C}" srcId="{AE60682E-E0EE-4790-9229-E37E478B48E2}" destId="{C30E4526-4C1C-4547-B828-AE21B6693FD5}" srcOrd="1" destOrd="0" parTransId="{CBDAD35E-0988-48B8-856E-DF5938A913F3}" sibTransId="{61DD5C23-1E97-415A-8662-734476338564}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A9762893-3587-4270-8615-D14FF2F32919}" type="presOf" srcId="{C30E4526-4C1C-4547-B828-AE21B6693FD5}" destId="{733F4912-F380-41FF-BD09-27CBACD320BB}" srcOrd="0" destOrd="0" presId="urn:microsoft.com/office/officeart/2018/2/layout/IconVerticalSolidList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89F29A60-6B61-4538-A0C9-7B3B712108F0}" type="presParOf" srcId="{A0AA4229-0570-4F61-869F-3FB7692680EF}" destId="{CA6486AC-C0B6-4384-B2B4-476F39A3F7D7}" srcOrd="2" destOrd="0" presId="urn:microsoft.com/office/officeart/2018/2/layout/IconVerticalSolidList"/>
    <dgm:cxn modelId="{DDED2035-964F-429C-9C6A-84A293299F04}" type="presParOf" srcId="{CA6486AC-C0B6-4384-B2B4-476F39A3F7D7}" destId="{A157F47C-0E99-44E7-B17C-3F852AA96136}" srcOrd="0" destOrd="0" presId="urn:microsoft.com/office/officeart/2018/2/layout/IconVerticalSolidList"/>
    <dgm:cxn modelId="{DC6CB5C5-B01D-41CB-A8FC-33074C5A6880}" type="presParOf" srcId="{CA6486AC-C0B6-4384-B2B4-476F39A3F7D7}" destId="{E88E9233-07A7-4BD1-B367-E61B3E7B72B7}" srcOrd="1" destOrd="0" presId="urn:microsoft.com/office/officeart/2018/2/layout/IconVerticalSolidList"/>
    <dgm:cxn modelId="{16971D7D-8279-4F40-A73F-73A9173A8062}" type="presParOf" srcId="{CA6486AC-C0B6-4384-B2B4-476F39A3F7D7}" destId="{D20D02F0-B206-4C0E-AE86-715D3FBBC8EC}" srcOrd="2" destOrd="0" presId="urn:microsoft.com/office/officeart/2018/2/layout/IconVerticalSolidList"/>
    <dgm:cxn modelId="{BDBB5138-E54D-464D-A9F9-AAEDF1DB1E9D}" type="presParOf" srcId="{CA6486AC-C0B6-4384-B2B4-476F39A3F7D7}" destId="{733F4912-F380-41FF-BD09-27CBACD320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Descreva claramente a questão da pesquisa, os objetivos da pesquisa e, quando apropriado, as hipóteses específicas sendo testadas.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1"/>
      <dgm:spPr/>
    </dgm:pt>
    <dgm:pt modelId="{673075F5-044A-48BC-843B-B19A30598B50}" type="pres">
      <dgm:prSet presAssocID="{3DA3E989-E324-4DA7-9C80-EC0703756FC1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 mosca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Forneça o nome do comitê de revisão ética ou equivalente que aprovou o uso de animais neste estudo e quaisquer números de licença ou protocolo relevantes (se aplicável). Se a aprovação ética não foi solicitada ou concedida.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dirty="0">
            <a:solidFill>
              <a:schemeClr val="tx1"/>
            </a:solidFill>
          </a:endParaRPr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1"/>
      <dgm:spPr/>
    </dgm:pt>
    <dgm:pt modelId="{673075F5-044A-48BC-843B-B19A30598B50}" type="pres">
      <dgm:prSet presAssocID="{3DA3E989-E324-4DA7-9C80-EC0703756FC1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1" custScaleX="97811" custScaleY="165332" custLinFactNeighborY="-9247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Forneça detalhes sobre as condições de alojamento e manejo, incluindo qualquer enriquecimento ambiental.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1"/>
      <dgm:spPr/>
    </dgm:pt>
    <dgm:pt modelId="{673075F5-044A-48BC-843B-B19A30598B50}" type="pres">
      <dgm:prSet presAssocID="{3DA3E989-E324-4DA7-9C80-EC0703756FC1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inha de cachorr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0783A1-1259-4825-B935-EABEF9221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Descreva quaisquer intervenções ou etapas realizadas nos protocolos experimentais para reduzir a dor, sofrimento e angústia.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dirty="0">
            <a:solidFill>
              <a:schemeClr val="tx1"/>
            </a:solidFill>
          </a:endParaRPr>
        </a:p>
      </dgm:t>
    </dgm:pt>
    <dgm:pt modelId="{A09ACACB-D152-40AC-B8AA-3FFBCD6C785E}" type="parTrans" cxnId="{D55E0366-9E19-41E6-AC2D-DD6B7ECDA974}">
      <dgm:prSet/>
      <dgm:spPr/>
      <dgm:t>
        <a:bodyPr/>
        <a:lstStyle/>
        <a:p>
          <a:endParaRPr lang="en-US"/>
        </a:p>
      </dgm:t>
    </dgm:pt>
    <dgm:pt modelId="{9A4CC0DD-0E2E-47CE-8A87-2F60AFCE8F2A}" type="sibTrans" cxnId="{D55E0366-9E19-41E6-AC2D-DD6B7ECDA974}">
      <dgm:prSet/>
      <dgm:spPr/>
      <dgm:t>
        <a:bodyPr/>
        <a:lstStyle/>
        <a:p>
          <a:endParaRPr lang="en-US"/>
        </a:p>
      </dgm:t>
    </dgm:pt>
    <dgm:pt modelId="{95981186-2A67-4B0A-AB4D-6A0C06BD63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dirty="0"/>
            <a:t>Relate quaisquer eventos adversos esperados ou inesperados.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dirty="0">
            <a:solidFill>
              <a:schemeClr val="tx1"/>
            </a:solidFill>
          </a:endParaRPr>
        </a:p>
      </dgm:t>
    </dgm:pt>
    <dgm:pt modelId="{905194B6-2CCD-49F3-AB0A-85BD49E02EF6}" type="sibTrans" cxnId="{8575450C-E268-43EA-BE9E-BF5BDF19191A}">
      <dgm:prSet/>
      <dgm:spPr/>
      <dgm:t>
        <a:bodyPr/>
        <a:lstStyle/>
        <a:p>
          <a:endParaRPr lang="en-US"/>
        </a:p>
      </dgm:t>
    </dgm:pt>
    <dgm:pt modelId="{1090CD26-D0FD-4711-8706-278A2861A37E}" type="parTrans" cxnId="{8575450C-E268-43EA-BE9E-BF5BDF19191A}">
      <dgm:prSet/>
      <dgm:spPr/>
      <dgm:t>
        <a:bodyPr/>
        <a:lstStyle/>
        <a:p>
          <a:endParaRPr lang="en-US"/>
        </a:p>
      </dgm:t>
    </dgm:pt>
    <dgm:pt modelId="{54090187-4C6F-4F05-927C-95209909AE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(C): </a:t>
          </a:r>
          <a:r>
            <a:rPr lang="pt-BR" sz="2000" dirty="0"/>
            <a:t>Descrever os desfechos humanos estabelecidos para o estudo, os sinais que foram monitorados e a frequência do monitoramento. Se o estudo não definiu desfechos humanos, indique isso.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dirty="0">
            <a:solidFill>
              <a:schemeClr val="tx1"/>
            </a:solidFill>
          </a:endParaRPr>
        </a:p>
      </dgm:t>
    </dgm:pt>
    <dgm:pt modelId="{5A674A3F-65AD-4D5B-9A78-ABBD82CB6C29}" type="sibTrans" cxnId="{85A0DF89-2FAF-470E-B5FA-1F638B1EAA34}">
      <dgm:prSet/>
      <dgm:spPr/>
      <dgm:t>
        <a:bodyPr/>
        <a:lstStyle/>
        <a:p>
          <a:endParaRPr lang="en-US"/>
        </a:p>
      </dgm:t>
    </dgm:pt>
    <dgm:pt modelId="{4D05D996-039D-4ACA-A6DB-CC7165FF2840}" type="parTrans" cxnId="{85A0DF89-2FAF-470E-B5FA-1F638B1EAA34}">
      <dgm:prSet/>
      <dgm:spPr/>
      <dgm:t>
        <a:bodyPr/>
        <a:lstStyle/>
        <a:p>
          <a:endParaRPr lang="en-US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8D7F6827-DE27-4DFC-862A-195F207E6DB7}" type="pres">
      <dgm:prSet presAssocID="{AF0783A1-1259-4825-B935-EABEF9221848}" presName="compNode" presStyleCnt="0"/>
      <dgm:spPr/>
    </dgm:pt>
    <dgm:pt modelId="{069D55EE-12EE-4D74-B01C-637E4A4BBCE2}" type="pres">
      <dgm:prSet presAssocID="{AF0783A1-1259-4825-B935-EABEF9221848}" presName="bgRect" presStyleLbl="bgShp" presStyleIdx="0" presStyleCnt="3"/>
      <dgm:spPr/>
    </dgm:pt>
    <dgm:pt modelId="{73887AAA-68D8-4D40-90E5-D238FE62A234}" type="pres">
      <dgm:prSet presAssocID="{AF0783A1-1259-4825-B935-EABEF9221848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7649C53C-A3DB-4244-A13C-2EEBAF695DAA}" type="pres">
      <dgm:prSet presAssocID="{AF0783A1-1259-4825-B935-EABEF9221848}" presName="spaceRect" presStyleCnt="0"/>
      <dgm:spPr/>
    </dgm:pt>
    <dgm:pt modelId="{76D64C16-6453-40A1-92F3-0C386A4E84E8}" type="pres">
      <dgm:prSet presAssocID="{AF0783A1-1259-4825-B935-EABEF9221848}" presName="parTx" presStyleLbl="revTx" presStyleIdx="0" presStyleCnt="3">
        <dgm:presLayoutVars>
          <dgm:chMax val="0"/>
          <dgm:chPref val="0"/>
        </dgm:presLayoutVars>
      </dgm:prSet>
      <dgm:spPr/>
    </dgm:pt>
    <dgm:pt modelId="{6FA24290-0083-4C55-A6AE-3B602A8E786F}" type="pres">
      <dgm:prSet presAssocID="{9A4CC0DD-0E2E-47CE-8A87-2F60AFCE8F2A}" presName="sibTrans" presStyleCnt="0"/>
      <dgm:spPr/>
    </dgm:pt>
    <dgm:pt modelId="{A56F7488-712F-4B0C-A1AE-E9FAE3B99ACB}" type="pres">
      <dgm:prSet presAssocID="{95981186-2A67-4B0A-AB4D-6A0C06BD634E}" presName="compNode" presStyleCnt="0"/>
      <dgm:spPr/>
    </dgm:pt>
    <dgm:pt modelId="{EA6779D3-3757-47D7-9118-EE138A038D63}" type="pres">
      <dgm:prSet presAssocID="{95981186-2A67-4B0A-AB4D-6A0C06BD634E}" presName="bgRect" presStyleLbl="bgShp" presStyleIdx="1" presStyleCnt="3"/>
      <dgm:spPr/>
    </dgm:pt>
    <dgm:pt modelId="{4FF1B215-B23F-46C0-9C69-C1605FBB2AC0}" type="pres">
      <dgm:prSet presAssocID="{95981186-2A67-4B0A-AB4D-6A0C06BD634E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lho"/>
        </a:ext>
      </dgm:extLst>
    </dgm:pt>
    <dgm:pt modelId="{E2817BEA-AEC4-4A08-8AA4-B195DCBC3FB7}" type="pres">
      <dgm:prSet presAssocID="{95981186-2A67-4B0A-AB4D-6A0C06BD634E}" presName="spaceRect" presStyleCnt="0"/>
      <dgm:spPr/>
    </dgm:pt>
    <dgm:pt modelId="{4C7644CC-3813-4DD1-9844-488B7B3ADEF6}" type="pres">
      <dgm:prSet presAssocID="{95981186-2A67-4B0A-AB4D-6A0C06BD634E}" presName="parTx" presStyleLbl="revTx" presStyleIdx="1" presStyleCnt="3">
        <dgm:presLayoutVars>
          <dgm:chMax val="0"/>
          <dgm:chPref val="0"/>
        </dgm:presLayoutVars>
      </dgm:prSet>
      <dgm:spPr/>
    </dgm:pt>
    <dgm:pt modelId="{7E880FCC-A973-4E41-A994-55D30D0FF327}" type="pres">
      <dgm:prSet presAssocID="{905194B6-2CCD-49F3-AB0A-85BD49E02EF6}" presName="sibTrans" presStyleCnt="0"/>
      <dgm:spPr/>
    </dgm:pt>
    <dgm:pt modelId="{A984B71D-CD5B-4F27-9B1C-BCA1134295A4}" type="pres">
      <dgm:prSet presAssocID="{54090187-4C6F-4F05-927C-95209909AE6D}" presName="compNode" presStyleCnt="0"/>
      <dgm:spPr/>
    </dgm:pt>
    <dgm:pt modelId="{1B624B78-2966-435E-97D7-6D2D66DC4874}" type="pres">
      <dgm:prSet presAssocID="{54090187-4C6F-4F05-927C-95209909AE6D}" presName="bgRect" presStyleLbl="bgShp" presStyleIdx="2" presStyleCnt="3"/>
      <dgm:spPr/>
    </dgm:pt>
    <dgm:pt modelId="{0EDA9729-43CF-40DF-A4CE-858FDF613D6E}" type="pres">
      <dgm:prSet presAssocID="{54090187-4C6F-4F05-927C-95209909AE6D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decisão"/>
        </a:ext>
      </dgm:extLst>
    </dgm:pt>
    <dgm:pt modelId="{CCCA8EE5-A803-4F30-ABA7-982CC0990D2D}" type="pres">
      <dgm:prSet presAssocID="{54090187-4C6F-4F05-927C-95209909AE6D}" presName="spaceRect" presStyleCnt="0"/>
      <dgm:spPr/>
    </dgm:pt>
    <dgm:pt modelId="{C2AC88DE-EF8D-4B38-903B-A244A3131998}" type="pres">
      <dgm:prSet presAssocID="{54090187-4C6F-4F05-927C-95209909AE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75450C-E268-43EA-BE9E-BF5BDF19191A}" srcId="{598EA1BB-3033-4256-BBAE-25080CE90E86}" destId="{95981186-2A67-4B0A-AB4D-6A0C06BD634E}" srcOrd="1" destOrd="0" parTransId="{1090CD26-D0FD-4711-8706-278A2861A37E}" sibTransId="{905194B6-2CCD-49F3-AB0A-85BD49E02EF6}"/>
    <dgm:cxn modelId="{E14C351D-CF5E-41D7-90EE-1EE0FCE54FD0}" type="presOf" srcId="{54090187-4C6F-4F05-927C-95209909AE6D}" destId="{C2AC88DE-EF8D-4B38-903B-A244A3131998}" srcOrd="0" destOrd="0" presId="urn:microsoft.com/office/officeart/2018/2/layout/IconVerticalSolidList"/>
    <dgm:cxn modelId="{109CD436-F89B-45A8-99B7-C50C5DCB3BCD}" type="presOf" srcId="{AF0783A1-1259-4825-B935-EABEF9221848}" destId="{76D64C16-6453-40A1-92F3-0C386A4E84E8}" srcOrd="0" destOrd="0" presId="urn:microsoft.com/office/officeart/2018/2/layout/IconVerticalSolidList"/>
    <dgm:cxn modelId="{D55E0366-9E19-41E6-AC2D-DD6B7ECDA974}" srcId="{598EA1BB-3033-4256-BBAE-25080CE90E86}" destId="{AF0783A1-1259-4825-B935-EABEF9221848}" srcOrd="0" destOrd="0" parTransId="{A09ACACB-D152-40AC-B8AA-3FFBCD6C785E}" sibTransId="{9A4CC0DD-0E2E-47CE-8A87-2F60AFCE8F2A}"/>
    <dgm:cxn modelId="{85A0DF89-2FAF-470E-B5FA-1F638B1EAA34}" srcId="{598EA1BB-3033-4256-BBAE-25080CE90E86}" destId="{54090187-4C6F-4F05-927C-95209909AE6D}" srcOrd="2" destOrd="0" parTransId="{4D05D996-039D-4ACA-A6DB-CC7165FF2840}" sibTransId="{5A674A3F-65AD-4D5B-9A78-ABBD82CB6C29}"/>
    <dgm:cxn modelId="{07E993BC-2CAB-41BE-856C-2F9A3AF3556D}" type="presOf" srcId="{95981186-2A67-4B0A-AB4D-6A0C06BD634E}" destId="{4C7644CC-3813-4DD1-9844-488B7B3ADEF6}" srcOrd="0" destOrd="0" presId="urn:microsoft.com/office/officeart/2018/2/layout/IconVerticalSolidList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A37908EB-9737-4D81-8832-039DA1C2837F}" type="presParOf" srcId="{1EB3D62F-1183-4CED-989D-5DF35CF0B9C4}" destId="{8D7F6827-DE27-4DFC-862A-195F207E6DB7}" srcOrd="0" destOrd="0" presId="urn:microsoft.com/office/officeart/2018/2/layout/IconVerticalSolidList"/>
    <dgm:cxn modelId="{01E6DB5A-6FD4-4B24-A1CD-7925B75DE52C}" type="presParOf" srcId="{8D7F6827-DE27-4DFC-862A-195F207E6DB7}" destId="{069D55EE-12EE-4D74-B01C-637E4A4BBCE2}" srcOrd="0" destOrd="0" presId="urn:microsoft.com/office/officeart/2018/2/layout/IconVerticalSolidList"/>
    <dgm:cxn modelId="{0F3B7616-C886-42C7-A824-20F9956A2B80}" type="presParOf" srcId="{8D7F6827-DE27-4DFC-862A-195F207E6DB7}" destId="{73887AAA-68D8-4D40-90E5-D238FE62A234}" srcOrd="1" destOrd="0" presId="urn:microsoft.com/office/officeart/2018/2/layout/IconVerticalSolidList"/>
    <dgm:cxn modelId="{F543E06C-59F5-45AF-867B-ABA543DA169A}" type="presParOf" srcId="{8D7F6827-DE27-4DFC-862A-195F207E6DB7}" destId="{7649C53C-A3DB-4244-A13C-2EEBAF695DAA}" srcOrd="2" destOrd="0" presId="urn:microsoft.com/office/officeart/2018/2/layout/IconVerticalSolidList"/>
    <dgm:cxn modelId="{DDBB75F2-3AD7-42F5-AB10-5A9C5382A439}" type="presParOf" srcId="{8D7F6827-DE27-4DFC-862A-195F207E6DB7}" destId="{76D64C16-6453-40A1-92F3-0C386A4E84E8}" srcOrd="3" destOrd="0" presId="urn:microsoft.com/office/officeart/2018/2/layout/IconVerticalSolidList"/>
    <dgm:cxn modelId="{74B4411E-5A5E-4B40-8770-EF7A498B3D35}" type="presParOf" srcId="{1EB3D62F-1183-4CED-989D-5DF35CF0B9C4}" destId="{6FA24290-0083-4C55-A6AE-3B602A8E786F}" srcOrd="1" destOrd="0" presId="urn:microsoft.com/office/officeart/2018/2/layout/IconVerticalSolidList"/>
    <dgm:cxn modelId="{5FBED20F-0A37-4FF5-BD00-06A6E87288C1}" type="presParOf" srcId="{1EB3D62F-1183-4CED-989D-5DF35CF0B9C4}" destId="{A56F7488-712F-4B0C-A1AE-E9FAE3B99ACB}" srcOrd="2" destOrd="0" presId="urn:microsoft.com/office/officeart/2018/2/layout/IconVerticalSolidList"/>
    <dgm:cxn modelId="{D9BD160B-8086-48F6-8774-C8220E21782F}" type="presParOf" srcId="{A56F7488-712F-4B0C-A1AE-E9FAE3B99ACB}" destId="{EA6779D3-3757-47D7-9118-EE138A038D63}" srcOrd="0" destOrd="0" presId="urn:microsoft.com/office/officeart/2018/2/layout/IconVerticalSolidList"/>
    <dgm:cxn modelId="{9A983DDD-676B-4419-BC15-896293EE05C5}" type="presParOf" srcId="{A56F7488-712F-4B0C-A1AE-E9FAE3B99ACB}" destId="{4FF1B215-B23F-46C0-9C69-C1605FBB2AC0}" srcOrd="1" destOrd="0" presId="urn:microsoft.com/office/officeart/2018/2/layout/IconVerticalSolidList"/>
    <dgm:cxn modelId="{9D885194-6231-4819-9C5C-CE18E82A31C5}" type="presParOf" srcId="{A56F7488-712F-4B0C-A1AE-E9FAE3B99ACB}" destId="{E2817BEA-AEC4-4A08-8AA4-B195DCBC3FB7}" srcOrd="2" destOrd="0" presId="urn:microsoft.com/office/officeart/2018/2/layout/IconVerticalSolidList"/>
    <dgm:cxn modelId="{648B873F-6E1D-4F1F-AEC2-19418D5FF900}" type="presParOf" srcId="{A56F7488-712F-4B0C-A1AE-E9FAE3B99ACB}" destId="{4C7644CC-3813-4DD1-9844-488B7B3ADEF6}" srcOrd="3" destOrd="0" presId="urn:microsoft.com/office/officeart/2018/2/layout/IconVerticalSolidList"/>
    <dgm:cxn modelId="{9F61BAA6-7098-4D4C-9847-ACAE95BBA6BC}" type="presParOf" srcId="{1EB3D62F-1183-4CED-989D-5DF35CF0B9C4}" destId="{7E880FCC-A973-4E41-A994-55D30D0FF327}" srcOrd="3" destOrd="0" presId="urn:microsoft.com/office/officeart/2018/2/layout/IconVerticalSolidList"/>
    <dgm:cxn modelId="{DEEA2676-D82A-4A99-8AC5-69738A49A916}" type="presParOf" srcId="{1EB3D62F-1183-4CED-989D-5DF35CF0B9C4}" destId="{A984B71D-CD5B-4F27-9B1C-BCA1134295A4}" srcOrd="4" destOrd="0" presId="urn:microsoft.com/office/officeart/2018/2/layout/IconVerticalSolidList"/>
    <dgm:cxn modelId="{9E7A8B7A-AFDA-4CB2-BE48-D0AE1F29BC8F}" type="presParOf" srcId="{A984B71D-CD5B-4F27-9B1C-BCA1134295A4}" destId="{1B624B78-2966-435E-97D7-6D2D66DC4874}" srcOrd="0" destOrd="0" presId="urn:microsoft.com/office/officeart/2018/2/layout/IconVerticalSolidList"/>
    <dgm:cxn modelId="{20A1E824-E779-4DDD-9AEF-D96393BBBB88}" type="presParOf" srcId="{A984B71D-CD5B-4F27-9B1C-BCA1134295A4}" destId="{0EDA9729-43CF-40DF-A4CE-858FDF613D6E}" srcOrd="1" destOrd="0" presId="urn:microsoft.com/office/officeart/2018/2/layout/IconVerticalSolidList"/>
    <dgm:cxn modelId="{D8E5D2A9-0360-43B7-85C1-F39F80B6FD54}" type="presParOf" srcId="{A984B71D-CD5B-4F27-9B1C-BCA1134295A4}" destId="{CCCA8EE5-A803-4F30-ABA7-982CC0990D2D}" srcOrd="2" destOrd="0" presId="urn:microsoft.com/office/officeart/2018/2/layout/IconVerticalSolidList"/>
    <dgm:cxn modelId="{1EB6AB7F-7C01-4B6D-9BB2-39F32C52A648}" type="presParOf" srcId="{A984B71D-CD5B-4F27-9B1C-BCA1134295A4}" destId="{C2AC88DE-EF8D-4B38-903B-A244A31319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0783A1-1259-4825-B935-EABEF9221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b="0" dirty="0"/>
            <a:t>Interpretar os resultados, levando em consideração os objetivos e hipóteses do estudo, a teoria atual e outros estudos relevantes da literatura.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0" dirty="0">
            <a:solidFill>
              <a:schemeClr val="tx1"/>
            </a:solidFill>
          </a:endParaRPr>
        </a:p>
      </dgm:t>
    </dgm:pt>
    <dgm:pt modelId="{A09ACACB-D152-40AC-B8AA-3FFBCD6C785E}" type="parTrans" cxnId="{D55E0366-9E19-41E6-AC2D-DD6B7ECDA974}">
      <dgm:prSet/>
      <dgm:spPr/>
      <dgm:t>
        <a:bodyPr/>
        <a:lstStyle/>
        <a:p>
          <a:endParaRPr lang="en-US"/>
        </a:p>
      </dgm:t>
    </dgm:pt>
    <dgm:pt modelId="{9A4CC0DD-0E2E-47CE-8A87-2F60AFCE8F2A}" type="sibTrans" cxnId="{D55E0366-9E19-41E6-AC2D-DD6B7ECDA974}">
      <dgm:prSet/>
      <dgm:spPr/>
      <dgm:t>
        <a:bodyPr/>
        <a:lstStyle/>
        <a:p>
          <a:endParaRPr lang="en-US"/>
        </a:p>
      </dgm:t>
    </dgm:pt>
    <dgm:pt modelId="{5D9BCEB7-EDF7-46F1-BCC3-AC4652B42F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b="0" dirty="0"/>
            <a:t>Comentário sobre as limitações do estudo, incluindo fontes potenciais de viés, limitações do modelo animal e imprecisão associada aos resultados.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dirty="0">
            <a:solidFill>
              <a:schemeClr val="tx1"/>
            </a:solidFill>
          </a:endParaRPr>
        </a:p>
      </dgm:t>
    </dgm:pt>
    <dgm:pt modelId="{47846ABD-51D9-4C85-A5CB-619E8E2E45C4}" type="parTrans" cxnId="{A083C683-C4F5-4B00-A214-6A086A9B473B}">
      <dgm:prSet/>
      <dgm:spPr/>
      <dgm:t>
        <a:bodyPr/>
        <a:lstStyle/>
        <a:p>
          <a:endParaRPr lang="pt-BR"/>
        </a:p>
      </dgm:t>
    </dgm:pt>
    <dgm:pt modelId="{794D318D-9AA4-46B6-81FB-75DB3835B322}" type="sibTrans" cxnId="{A083C683-C4F5-4B00-A214-6A086A9B473B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8D7F6827-DE27-4DFC-862A-195F207E6DB7}" type="pres">
      <dgm:prSet presAssocID="{AF0783A1-1259-4825-B935-EABEF9221848}" presName="compNode" presStyleCnt="0"/>
      <dgm:spPr/>
    </dgm:pt>
    <dgm:pt modelId="{069D55EE-12EE-4D74-B01C-637E4A4BBCE2}" type="pres">
      <dgm:prSet presAssocID="{AF0783A1-1259-4825-B935-EABEF9221848}" presName="bgRect" presStyleLbl="bgShp" presStyleIdx="0" presStyleCnt="2"/>
      <dgm:spPr/>
    </dgm:pt>
    <dgm:pt modelId="{73887AAA-68D8-4D40-90E5-D238FE62A234}" type="pres">
      <dgm:prSet presAssocID="{AF0783A1-1259-4825-B935-EABEF9221848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sentação com gráfico de pizza"/>
        </a:ext>
      </dgm:extLst>
    </dgm:pt>
    <dgm:pt modelId="{7649C53C-A3DB-4244-A13C-2EEBAF695DAA}" type="pres">
      <dgm:prSet presAssocID="{AF0783A1-1259-4825-B935-EABEF9221848}" presName="spaceRect" presStyleCnt="0"/>
      <dgm:spPr/>
    </dgm:pt>
    <dgm:pt modelId="{76D64C16-6453-40A1-92F3-0C386A4E84E8}" type="pres">
      <dgm:prSet presAssocID="{AF0783A1-1259-4825-B935-EABEF9221848}" presName="parTx" presStyleLbl="revTx" presStyleIdx="0" presStyleCnt="2">
        <dgm:presLayoutVars>
          <dgm:chMax val="0"/>
          <dgm:chPref val="0"/>
        </dgm:presLayoutVars>
      </dgm:prSet>
      <dgm:spPr/>
    </dgm:pt>
    <dgm:pt modelId="{6FA24290-0083-4C55-A6AE-3B602A8E786F}" type="pres">
      <dgm:prSet presAssocID="{9A4CC0DD-0E2E-47CE-8A87-2F60AFCE8F2A}" presName="sibTrans" presStyleCnt="0"/>
      <dgm:spPr/>
    </dgm:pt>
    <dgm:pt modelId="{4CFF9D4D-A940-4CFC-88EA-144C10246E2C}" type="pres">
      <dgm:prSet presAssocID="{5D9BCEB7-EDF7-46F1-BCC3-AC4652B42F3A}" presName="compNode" presStyleCnt="0"/>
      <dgm:spPr/>
    </dgm:pt>
    <dgm:pt modelId="{731C69B4-48A8-40CB-A000-5F6E9F144271}" type="pres">
      <dgm:prSet presAssocID="{5D9BCEB7-EDF7-46F1-BCC3-AC4652B42F3A}" presName="bgRect" presStyleLbl="bgShp" presStyleIdx="1" presStyleCnt="2"/>
      <dgm:spPr/>
    </dgm:pt>
    <dgm:pt modelId="{640F5B63-45E2-457F-98EA-EA39AFE5DD8D}" type="pres">
      <dgm:prSet presAssocID="{5D9BCEB7-EDF7-46F1-BCC3-AC4652B42F3A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ão de chat"/>
        </a:ext>
      </dgm:extLst>
    </dgm:pt>
    <dgm:pt modelId="{F83F326B-829F-4D31-8E76-7FCC5E57038C}" type="pres">
      <dgm:prSet presAssocID="{5D9BCEB7-EDF7-46F1-BCC3-AC4652B42F3A}" presName="spaceRect" presStyleCnt="0"/>
      <dgm:spPr/>
    </dgm:pt>
    <dgm:pt modelId="{15FC65B5-6B56-4FA9-9404-2925AB10DE58}" type="pres">
      <dgm:prSet presAssocID="{5D9BCEB7-EDF7-46F1-BCC3-AC4652B42F3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09CD436-F89B-45A8-99B7-C50C5DCB3BCD}" type="presOf" srcId="{AF0783A1-1259-4825-B935-EABEF9221848}" destId="{76D64C16-6453-40A1-92F3-0C386A4E84E8}" srcOrd="0" destOrd="0" presId="urn:microsoft.com/office/officeart/2018/2/layout/IconVerticalSolidList"/>
    <dgm:cxn modelId="{D55E0366-9E19-41E6-AC2D-DD6B7ECDA974}" srcId="{598EA1BB-3033-4256-BBAE-25080CE90E86}" destId="{AF0783A1-1259-4825-B935-EABEF9221848}" srcOrd="0" destOrd="0" parTransId="{A09ACACB-D152-40AC-B8AA-3FFBCD6C785E}" sibTransId="{9A4CC0DD-0E2E-47CE-8A87-2F60AFCE8F2A}"/>
    <dgm:cxn modelId="{A083C683-C4F5-4B00-A214-6A086A9B473B}" srcId="{598EA1BB-3033-4256-BBAE-25080CE90E86}" destId="{5D9BCEB7-EDF7-46F1-BCC3-AC4652B42F3A}" srcOrd="1" destOrd="0" parTransId="{47846ABD-51D9-4C85-A5CB-619E8E2E45C4}" sibTransId="{794D318D-9AA4-46B6-81FB-75DB3835B322}"/>
    <dgm:cxn modelId="{820E4293-E21D-4967-ADEF-A7AE9F011B60}" type="presOf" srcId="{5D9BCEB7-EDF7-46F1-BCC3-AC4652B42F3A}" destId="{15FC65B5-6B56-4FA9-9404-2925AB10DE58}" srcOrd="0" destOrd="0" presId="urn:microsoft.com/office/officeart/2018/2/layout/IconVerticalSolidList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A37908EB-9737-4D81-8832-039DA1C2837F}" type="presParOf" srcId="{1EB3D62F-1183-4CED-989D-5DF35CF0B9C4}" destId="{8D7F6827-DE27-4DFC-862A-195F207E6DB7}" srcOrd="0" destOrd="0" presId="urn:microsoft.com/office/officeart/2018/2/layout/IconVerticalSolidList"/>
    <dgm:cxn modelId="{01E6DB5A-6FD4-4B24-A1CD-7925B75DE52C}" type="presParOf" srcId="{8D7F6827-DE27-4DFC-862A-195F207E6DB7}" destId="{069D55EE-12EE-4D74-B01C-637E4A4BBCE2}" srcOrd="0" destOrd="0" presId="urn:microsoft.com/office/officeart/2018/2/layout/IconVerticalSolidList"/>
    <dgm:cxn modelId="{0F3B7616-C886-42C7-A824-20F9956A2B80}" type="presParOf" srcId="{8D7F6827-DE27-4DFC-862A-195F207E6DB7}" destId="{73887AAA-68D8-4D40-90E5-D238FE62A234}" srcOrd="1" destOrd="0" presId="urn:microsoft.com/office/officeart/2018/2/layout/IconVerticalSolidList"/>
    <dgm:cxn modelId="{F543E06C-59F5-45AF-867B-ABA543DA169A}" type="presParOf" srcId="{8D7F6827-DE27-4DFC-862A-195F207E6DB7}" destId="{7649C53C-A3DB-4244-A13C-2EEBAF695DAA}" srcOrd="2" destOrd="0" presId="urn:microsoft.com/office/officeart/2018/2/layout/IconVerticalSolidList"/>
    <dgm:cxn modelId="{DDBB75F2-3AD7-42F5-AB10-5A9C5382A439}" type="presParOf" srcId="{8D7F6827-DE27-4DFC-862A-195F207E6DB7}" destId="{76D64C16-6453-40A1-92F3-0C386A4E84E8}" srcOrd="3" destOrd="0" presId="urn:microsoft.com/office/officeart/2018/2/layout/IconVerticalSolidList"/>
    <dgm:cxn modelId="{74B4411E-5A5E-4B40-8770-EF7A498B3D35}" type="presParOf" srcId="{1EB3D62F-1183-4CED-989D-5DF35CF0B9C4}" destId="{6FA24290-0083-4C55-A6AE-3B602A8E786F}" srcOrd="1" destOrd="0" presId="urn:microsoft.com/office/officeart/2018/2/layout/IconVerticalSolidList"/>
    <dgm:cxn modelId="{6F3D85B5-69E9-444E-9662-2D50509D2508}" type="presParOf" srcId="{1EB3D62F-1183-4CED-989D-5DF35CF0B9C4}" destId="{4CFF9D4D-A940-4CFC-88EA-144C10246E2C}" srcOrd="2" destOrd="0" presId="urn:microsoft.com/office/officeart/2018/2/layout/IconVerticalSolidList"/>
    <dgm:cxn modelId="{31369C29-9262-462D-99A9-0293C799B696}" type="presParOf" srcId="{4CFF9D4D-A940-4CFC-88EA-144C10246E2C}" destId="{731C69B4-48A8-40CB-A000-5F6E9F144271}" srcOrd="0" destOrd="0" presId="urn:microsoft.com/office/officeart/2018/2/layout/IconVerticalSolidList"/>
    <dgm:cxn modelId="{91833ADA-577F-4397-98B2-D1FE92DB87D1}" type="presParOf" srcId="{4CFF9D4D-A940-4CFC-88EA-144C10246E2C}" destId="{640F5B63-45E2-457F-98EA-EA39AFE5DD8D}" srcOrd="1" destOrd="0" presId="urn:microsoft.com/office/officeart/2018/2/layout/IconVerticalSolidList"/>
    <dgm:cxn modelId="{2CB1DDA9-116D-425F-BC17-8DCDC0483E01}" type="presParOf" srcId="{4CFF9D4D-A940-4CFC-88EA-144C10246E2C}" destId="{F83F326B-829F-4D31-8E76-7FCC5E57038C}" srcOrd="2" destOrd="0" presId="urn:microsoft.com/office/officeart/2018/2/layout/IconVerticalSolidList"/>
    <dgm:cxn modelId="{BDB07AFC-4BB3-426D-A9E7-F19907705B75}" type="presParOf" srcId="{4CFF9D4D-A940-4CFC-88EA-144C10246E2C}" destId="{15FC65B5-6B56-4FA9-9404-2925AB10DE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C1F28-0C65-4083-866E-900DDBB806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Comente se, e como, os resultados deste estudo são susceptíveis de generalizar para outras espécies ou condições experimentais, incluindo qualquer relevância para a biologia humana (quando apropriado).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D1B0C19F-BB8E-437A-95A2-B60835CA1989}" type="parTrans" cxnId="{94CA2688-7419-4DCE-AB66-DADAD7169D59}">
      <dgm:prSet/>
      <dgm:spPr/>
      <dgm:t>
        <a:bodyPr/>
        <a:lstStyle/>
        <a:p>
          <a:endParaRPr lang="pt-BR"/>
        </a:p>
      </dgm:t>
    </dgm:pt>
    <dgm:pt modelId="{107CF54C-A5A5-42D2-8DA3-DDAE36B68600}" type="sibTrans" cxnId="{94CA2688-7419-4DCE-AB66-DADAD7169D59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E60B6503-A238-4A96-8489-782EEF36BED9}" type="pres">
      <dgm:prSet presAssocID="{C3AC1F28-0C65-4083-866E-900DDBB80604}" presName="compNode" presStyleCnt="0"/>
      <dgm:spPr/>
    </dgm:pt>
    <dgm:pt modelId="{4543AAA0-E587-4DFF-A134-78902A400D91}" type="pres">
      <dgm:prSet presAssocID="{C3AC1F28-0C65-4083-866E-900DDBB80604}" presName="bgRect" presStyleLbl="bgShp" presStyleIdx="0" presStyleCnt="1"/>
      <dgm:spPr/>
    </dgm:pt>
    <dgm:pt modelId="{AF04CF86-9347-4178-B63E-DA5EC0D4C2AE}" type="pres">
      <dgm:prSet presAssocID="{C3AC1F28-0C65-4083-866E-900DDBB80604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pressão digital"/>
        </a:ext>
      </dgm:extLst>
    </dgm:pt>
    <dgm:pt modelId="{7B746E41-A539-4365-887C-135ED40B4D7D}" type="pres">
      <dgm:prSet presAssocID="{C3AC1F28-0C65-4083-866E-900DDBB80604}" presName="spaceRect" presStyleCnt="0"/>
      <dgm:spPr/>
    </dgm:pt>
    <dgm:pt modelId="{1F14C729-536F-40FA-9580-A33D18324630}" type="pres">
      <dgm:prSet presAssocID="{C3AC1F28-0C65-4083-866E-900DDBB80604}" presName="parTx" presStyleLbl="revTx" presStyleIdx="0" presStyleCnt="1" custScaleX="102666">
        <dgm:presLayoutVars>
          <dgm:chMax val="0"/>
          <dgm:chPref val="0"/>
        </dgm:presLayoutVars>
      </dgm:prSet>
      <dgm:spPr/>
    </dgm:pt>
  </dgm:ptLst>
  <dgm:cxnLst>
    <dgm:cxn modelId="{DD04863B-1393-44B6-8B19-7FB1B84457C0}" type="presOf" srcId="{C3AC1F28-0C65-4083-866E-900DDBB80604}" destId="{1F14C729-536F-40FA-9580-A33D18324630}" srcOrd="0" destOrd="0" presId="urn:microsoft.com/office/officeart/2018/2/layout/IconVerticalSolidList"/>
    <dgm:cxn modelId="{94CA2688-7419-4DCE-AB66-DADAD7169D59}" srcId="{598EA1BB-3033-4256-BBAE-25080CE90E86}" destId="{C3AC1F28-0C65-4083-866E-900DDBB80604}" srcOrd="0" destOrd="0" parTransId="{D1B0C19F-BB8E-437A-95A2-B60835CA1989}" sibTransId="{107CF54C-A5A5-42D2-8DA3-DDAE36B68600}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FE6EC55E-4EB2-4FA0-BF25-EAA254260E75}" type="presParOf" srcId="{1EB3D62F-1183-4CED-989D-5DF35CF0B9C4}" destId="{E60B6503-A238-4A96-8489-782EEF36BED9}" srcOrd="0" destOrd="0" presId="urn:microsoft.com/office/officeart/2018/2/layout/IconVerticalSolidList"/>
    <dgm:cxn modelId="{2EE51B70-61F4-4201-A6BB-E49A4EE5EC49}" type="presParOf" srcId="{E60B6503-A238-4A96-8489-782EEF36BED9}" destId="{4543AAA0-E587-4DFF-A134-78902A400D91}" srcOrd="0" destOrd="0" presId="urn:microsoft.com/office/officeart/2018/2/layout/IconVerticalSolidList"/>
    <dgm:cxn modelId="{CAC3AC75-E5AB-4403-AF79-CC362CEF4CAF}" type="presParOf" srcId="{E60B6503-A238-4A96-8489-782EEF36BED9}" destId="{AF04CF86-9347-4178-B63E-DA5EC0D4C2AE}" srcOrd="1" destOrd="0" presId="urn:microsoft.com/office/officeart/2018/2/layout/IconVerticalSolidList"/>
    <dgm:cxn modelId="{B49B15CF-5E2D-4287-BE47-53DFB9A5A540}" type="presParOf" srcId="{E60B6503-A238-4A96-8489-782EEF36BED9}" destId="{7B746E41-A539-4365-887C-135ED40B4D7D}" srcOrd="2" destOrd="0" presId="urn:microsoft.com/office/officeart/2018/2/layout/IconVerticalSolidList"/>
    <dgm:cxn modelId="{C02F253F-A4FB-4554-B3F5-35BF6CD55AA4}" type="presParOf" srcId="{E60B6503-A238-4A96-8489-782EEF36BED9}" destId="{1F14C729-536F-40FA-9580-A33D18324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</a:t>
          </a:r>
          <a:r>
            <a:rPr lang="pt-BR" sz="2000" dirty="0"/>
            <a:t> Os grupos a serem comparados, incluindo grupos de controle. Se nenhum grupo de controle for usado, justificar.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38296C08-E42A-4DF3-BC8B-2BC7A895EC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</a:t>
          </a:r>
          <a:r>
            <a:rPr lang="pt-BR" sz="2000" dirty="0"/>
            <a:t> A unidade experimental (por exemplo, um único animal, ninhada ou gaiola de animais).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75D69AE9-4D40-4001-8744-277D57EB2E59}" type="parTrans" cxnId="{BF546F0D-4940-44B9-A4F0-83B4FD2937C1}">
      <dgm:prSet/>
      <dgm:spPr/>
      <dgm:t>
        <a:bodyPr/>
        <a:lstStyle/>
        <a:p>
          <a:endParaRPr lang="en-US"/>
        </a:p>
      </dgm:t>
    </dgm:pt>
    <dgm:pt modelId="{D8D0D00F-6A76-4A06-9D2E-74720CADF5C1}" type="sibTrans" cxnId="{BF546F0D-4940-44B9-A4F0-83B4FD2937C1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>
        <dgm:presLayoutVars>
          <dgm:chMax val="0"/>
          <dgm:chPref val="0"/>
        </dgm:presLayoutVars>
      </dgm:prSet>
      <dgm:spPr/>
    </dgm:pt>
    <dgm:pt modelId="{61A3E6BF-77D3-4A2F-B2D9-9F8177DC6F11}" type="pres">
      <dgm:prSet presAssocID="{43A671A5-95D1-47FE-9E20-C38078E7C3EB}" presName="sibTrans" presStyleCnt="0"/>
      <dgm:spPr/>
    </dgm:pt>
    <dgm:pt modelId="{A5BE0608-8589-4F8D-A45D-C0F2DF06898D}" type="pres">
      <dgm:prSet presAssocID="{38296C08-E42A-4DF3-BC8B-2BC7A895EC37}" presName="compNode" presStyleCnt="0"/>
      <dgm:spPr/>
    </dgm:pt>
    <dgm:pt modelId="{D77DA4F0-ABC2-4619-B183-737428C8C3D6}" type="pres">
      <dgm:prSet presAssocID="{38296C08-E42A-4DF3-BC8B-2BC7A895EC37}" presName="bgRect" presStyleLbl="bgShp" presStyleIdx="1" presStyleCnt="2"/>
      <dgm:spPr/>
    </dgm:pt>
    <dgm:pt modelId="{568BDFC3-1280-4EDE-A014-0B4401A523AD}" type="pres">
      <dgm:prSet presAssocID="{38296C08-E42A-4DF3-BC8B-2BC7A895EC3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ster"/>
        </a:ext>
      </dgm:extLst>
    </dgm:pt>
    <dgm:pt modelId="{5A6577F1-3742-403F-97E1-5F3AF0B0B982}" type="pres">
      <dgm:prSet presAssocID="{38296C08-E42A-4DF3-BC8B-2BC7A895EC37}" presName="spaceRect" presStyleCnt="0"/>
      <dgm:spPr/>
    </dgm:pt>
    <dgm:pt modelId="{42E55197-3FFF-4F40-8DD7-891B2017AF2E}" type="pres">
      <dgm:prSet presAssocID="{38296C08-E42A-4DF3-BC8B-2BC7A895EC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546F0D-4940-44B9-A4F0-83B4FD2937C1}" srcId="{AE60682E-E0EE-4790-9229-E37E478B48E2}" destId="{38296C08-E42A-4DF3-BC8B-2BC7A895EC37}" srcOrd="1" destOrd="0" parTransId="{75D69AE9-4D40-4001-8744-277D57EB2E59}" sibTransId="{D8D0D00F-6A76-4A06-9D2E-74720CADF5C1}"/>
    <dgm:cxn modelId="{43E20927-87AE-4752-9D09-64B247F980FA}" type="presOf" srcId="{38296C08-E42A-4DF3-BC8B-2BC7A895EC37}" destId="{42E55197-3FFF-4F40-8DD7-891B2017AF2E}" srcOrd="0" destOrd="0" presId="urn:microsoft.com/office/officeart/2018/2/layout/IconVerticalSolidList"/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D1C5DD0D-0E50-4C8F-A7B2-7F068A8F9091}" type="presParOf" srcId="{A0AA4229-0570-4F61-869F-3FB7692680EF}" destId="{61A3E6BF-77D3-4A2F-B2D9-9F8177DC6F11}" srcOrd="1" destOrd="0" presId="urn:microsoft.com/office/officeart/2018/2/layout/IconVerticalSolidList"/>
    <dgm:cxn modelId="{795C23E4-9554-420A-9943-59159AB94AD0}" type="presParOf" srcId="{A0AA4229-0570-4F61-869F-3FB7692680EF}" destId="{A5BE0608-8589-4F8D-A45D-C0F2DF06898D}" srcOrd="2" destOrd="0" presId="urn:microsoft.com/office/officeart/2018/2/layout/IconVerticalSolidList"/>
    <dgm:cxn modelId="{6CA3DE90-AA47-4CA7-9EFE-4DEF3C22158C}" type="presParOf" srcId="{A5BE0608-8589-4F8D-A45D-C0F2DF06898D}" destId="{D77DA4F0-ABC2-4619-B183-737428C8C3D6}" srcOrd="0" destOrd="0" presId="urn:microsoft.com/office/officeart/2018/2/layout/IconVerticalSolidList"/>
    <dgm:cxn modelId="{98A5E987-8DD2-4454-B909-3C0243728352}" type="presParOf" srcId="{A5BE0608-8589-4F8D-A45D-C0F2DF06898D}" destId="{568BDFC3-1280-4EDE-A014-0B4401A523AD}" srcOrd="1" destOrd="0" presId="urn:microsoft.com/office/officeart/2018/2/layout/IconVerticalSolidList"/>
    <dgm:cxn modelId="{A14264B0-E36C-40BE-B9D6-F54DC68A0A52}" type="presParOf" srcId="{A5BE0608-8589-4F8D-A45D-C0F2DF06898D}" destId="{5A6577F1-3742-403F-97E1-5F3AF0B0B982}" srcOrd="2" destOrd="0" presId="urn:microsoft.com/office/officeart/2018/2/layout/IconVerticalSolidList"/>
    <dgm:cxn modelId="{69832270-43C2-484D-8651-43F07A8E5F89}" type="presParOf" srcId="{A5BE0608-8589-4F8D-A45D-C0F2DF06898D}" destId="{42E55197-3FFF-4F40-8DD7-891B2017AF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C1F28-0C65-4083-866E-900DDBB806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Forneça uma declaração indicando se um protocolo (incluindo a questão da pesquisa, os principais recursos do projeto e o plano de análise) foi preparado antes do estudo e se e onde esse protocolo foi registrado.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D1B0C19F-BB8E-437A-95A2-B60835CA1989}" type="parTrans" cxnId="{94CA2688-7419-4DCE-AB66-DADAD7169D59}">
      <dgm:prSet/>
      <dgm:spPr/>
      <dgm:t>
        <a:bodyPr/>
        <a:lstStyle/>
        <a:p>
          <a:endParaRPr lang="pt-BR"/>
        </a:p>
      </dgm:t>
    </dgm:pt>
    <dgm:pt modelId="{107CF54C-A5A5-42D2-8DA3-DDAE36B68600}" type="sibTrans" cxnId="{94CA2688-7419-4DCE-AB66-DADAD7169D59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E60B6503-A238-4A96-8489-782EEF36BED9}" type="pres">
      <dgm:prSet presAssocID="{C3AC1F28-0C65-4083-866E-900DDBB80604}" presName="compNode" presStyleCnt="0"/>
      <dgm:spPr/>
    </dgm:pt>
    <dgm:pt modelId="{4543AAA0-E587-4DFF-A134-78902A400D91}" type="pres">
      <dgm:prSet presAssocID="{C3AC1F28-0C65-4083-866E-900DDBB80604}" presName="bgRect" presStyleLbl="bgShp" presStyleIdx="0" presStyleCnt="1"/>
      <dgm:spPr/>
    </dgm:pt>
    <dgm:pt modelId="{AF04CF86-9347-4178-B63E-DA5EC0D4C2AE}" type="pres">
      <dgm:prSet presAssocID="{C3AC1F28-0C65-4083-866E-900DDBB80604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7B746E41-A539-4365-887C-135ED40B4D7D}" type="pres">
      <dgm:prSet presAssocID="{C3AC1F28-0C65-4083-866E-900DDBB80604}" presName="spaceRect" presStyleCnt="0"/>
      <dgm:spPr/>
    </dgm:pt>
    <dgm:pt modelId="{1F14C729-536F-40FA-9580-A33D18324630}" type="pres">
      <dgm:prSet presAssocID="{C3AC1F28-0C65-4083-866E-900DDBB80604}" presName="parTx" presStyleLbl="revTx" presStyleIdx="0" presStyleCnt="1" custScaleX="97382">
        <dgm:presLayoutVars>
          <dgm:chMax val="0"/>
          <dgm:chPref val="0"/>
        </dgm:presLayoutVars>
      </dgm:prSet>
      <dgm:spPr/>
    </dgm:pt>
  </dgm:ptLst>
  <dgm:cxnLst>
    <dgm:cxn modelId="{DD04863B-1393-44B6-8B19-7FB1B84457C0}" type="presOf" srcId="{C3AC1F28-0C65-4083-866E-900DDBB80604}" destId="{1F14C729-536F-40FA-9580-A33D18324630}" srcOrd="0" destOrd="0" presId="urn:microsoft.com/office/officeart/2018/2/layout/IconVerticalSolidList"/>
    <dgm:cxn modelId="{94CA2688-7419-4DCE-AB66-DADAD7169D59}" srcId="{598EA1BB-3033-4256-BBAE-25080CE90E86}" destId="{C3AC1F28-0C65-4083-866E-900DDBB80604}" srcOrd="0" destOrd="0" parTransId="{D1B0C19F-BB8E-437A-95A2-B60835CA1989}" sibTransId="{107CF54C-A5A5-42D2-8DA3-DDAE36B68600}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FE6EC55E-4EB2-4FA0-BF25-EAA254260E75}" type="presParOf" srcId="{1EB3D62F-1183-4CED-989D-5DF35CF0B9C4}" destId="{E60B6503-A238-4A96-8489-782EEF36BED9}" srcOrd="0" destOrd="0" presId="urn:microsoft.com/office/officeart/2018/2/layout/IconVerticalSolidList"/>
    <dgm:cxn modelId="{2EE51B70-61F4-4201-A6BB-E49A4EE5EC49}" type="presParOf" srcId="{E60B6503-A238-4A96-8489-782EEF36BED9}" destId="{4543AAA0-E587-4DFF-A134-78902A400D91}" srcOrd="0" destOrd="0" presId="urn:microsoft.com/office/officeart/2018/2/layout/IconVerticalSolidList"/>
    <dgm:cxn modelId="{CAC3AC75-E5AB-4403-AF79-CC362CEF4CAF}" type="presParOf" srcId="{E60B6503-A238-4A96-8489-782EEF36BED9}" destId="{AF04CF86-9347-4178-B63E-DA5EC0D4C2AE}" srcOrd="1" destOrd="0" presId="urn:microsoft.com/office/officeart/2018/2/layout/IconVerticalSolidList"/>
    <dgm:cxn modelId="{B49B15CF-5E2D-4287-BE47-53DFB9A5A540}" type="presParOf" srcId="{E60B6503-A238-4A96-8489-782EEF36BED9}" destId="{7B746E41-A539-4365-887C-135ED40B4D7D}" srcOrd="2" destOrd="0" presId="urn:microsoft.com/office/officeart/2018/2/layout/IconVerticalSolidList"/>
    <dgm:cxn modelId="{C02F253F-A4FB-4554-B3F5-35BF6CD55AA4}" type="presParOf" srcId="{E60B6503-A238-4A96-8489-782EEF36BED9}" destId="{1F14C729-536F-40FA-9580-A33D18324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C1F28-0C65-4083-866E-900DDBB806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+mj-lt"/>
            </a:rPr>
            <a:t>Forneça uma declaração descrevendo se e onde os dados do estudo estão disponíveis.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D1B0C19F-BB8E-437A-95A2-B60835CA1989}" type="parTrans" cxnId="{94CA2688-7419-4DCE-AB66-DADAD7169D59}">
      <dgm:prSet/>
      <dgm:spPr/>
      <dgm:t>
        <a:bodyPr/>
        <a:lstStyle/>
        <a:p>
          <a:endParaRPr lang="pt-BR"/>
        </a:p>
      </dgm:t>
    </dgm:pt>
    <dgm:pt modelId="{107CF54C-A5A5-42D2-8DA3-DDAE36B68600}" type="sibTrans" cxnId="{94CA2688-7419-4DCE-AB66-DADAD7169D59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E60B6503-A238-4A96-8489-782EEF36BED9}" type="pres">
      <dgm:prSet presAssocID="{C3AC1F28-0C65-4083-866E-900DDBB80604}" presName="compNode" presStyleCnt="0"/>
      <dgm:spPr/>
    </dgm:pt>
    <dgm:pt modelId="{4543AAA0-E587-4DFF-A134-78902A400D91}" type="pres">
      <dgm:prSet presAssocID="{C3AC1F28-0C65-4083-866E-900DDBB80604}" presName="bgRect" presStyleLbl="bgShp" presStyleIdx="0" presStyleCnt="1"/>
      <dgm:spPr/>
    </dgm:pt>
    <dgm:pt modelId="{AF04CF86-9347-4178-B63E-DA5EC0D4C2AE}" type="pres">
      <dgm:prSet presAssocID="{C3AC1F28-0C65-4083-866E-900DDBB80604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quisa"/>
        </a:ext>
      </dgm:extLst>
    </dgm:pt>
    <dgm:pt modelId="{7B746E41-A539-4365-887C-135ED40B4D7D}" type="pres">
      <dgm:prSet presAssocID="{C3AC1F28-0C65-4083-866E-900DDBB80604}" presName="spaceRect" presStyleCnt="0"/>
      <dgm:spPr/>
    </dgm:pt>
    <dgm:pt modelId="{1F14C729-536F-40FA-9580-A33D18324630}" type="pres">
      <dgm:prSet presAssocID="{C3AC1F28-0C65-4083-866E-900DDBB80604}" presName="parTx" presStyleLbl="revTx" presStyleIdx="0" presStyleCnt="1" custScaleX="106819">
        <dgm:presLayoutVars>
          <dgm:chMax val="0"/>
          <dgm:chPref val="0"/>
        </dgm:presLayoutVars>
      </dgm:prSet>
      <dgm:spPr/>
    </dgm:pt>
  </dgm:ptLst>
  <dgm:cxnLst>
    <dgm:cxn modelId="{DD04863B-1393-44B6-8B19-7FB1B84457C0}" type="presOf" srcId="{C3AC1F28-0C65-4083-866E-900DDBB80604}" destId="{1F14C729-536F-40FA-9580-A33D18324630}" srcOrd="0" destOrd="0" presId="urn:microsoft.com/office/officeart/2018/2/layout/IconVerticalSolidList"/>
    <dgm:cxn modelId="{94CA2688-7419-4DCE-AB66-DADAD7169D59}" srcId="{598EA1BB-3033-4256-BBAE-25080CE90E86}" destId="{C3AC1F28-0C65-4083-866E-900DDBB80604}" srcOrd="0" destOrd="0" parTransId="{D1B0C19F-BB8E-437A-95A2-B60835CA1989}" sibTransId="{107CF54C-A5A5-42D2-8DA3-DDAE36B68600}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FE6EC55E-4EB2-4FA0-BF25-EAA254260E75}" type="presParOf" srcId="{1EB3D62F-1183-4CED-989D-5DF35CF0B9C4}" destId="{E60B6503-A238-4A96-8489-782EEF36BED9}" srcOrd="0" destOrd="0" presId="urn:microsoft.com/office/officeart/2018/2/layout/IconVerticalSolidList"/>
    <dgm:cxn modelId="{2EE51B70-61F4-4201-A6BB-E49A4EE5EC49}" type="presParOf" srcId="{E60B6503-A238-4A96-8489-782EEF36BED9}" destId="{4543AAA0-E587-4DFF-A134-78902A400D91}" srcOrd="0" destOrd="0" presId="urn:microsoft.com/office/officeart/2018/2/layout/IconVerticalSolidList"/>
    <dgm:cxn modelId="{CAC3AC75-E5AB-4403-AF79-CC362CEF4CAF}" type="presParOf" srcId="{E60B6503-A238-4A96-8489-782EEF36BED9}" destId="{AF04CF86-9347-4178-B63E-DA5EC0D4C2AE}" srcOrd="1" destOrd="0" presId="urn:microsoft.com/office/officeart/2018/2/layout/IconVerticalSolidList"/>
    <dgm:cxn modelId="{B49B15CF-5E2D-4287-BE47-53DFB9A5A540}" type="presParOf" srcId="{E60B6503-A238-4A96-8489-782EEF36BED9}" destId="{7B746E41-A539-4365-887C-135ED40B4D7D}" srcOrd="2" destOrd="0" presId="urn:microsoft.com/office/officeart/2018/2/layout/IconVerticalSolidList"/>
    <dgm:cxn modelId="{C02F253F-A4FB-4554-B3F5-35BF6CD55AA4}" type="presParOf" srcId="{E60B6503-A238-4A96-8489-782EEF36BED9}" destId="{1F14C729-536F-40FA-9580-A33D18324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C1F28-0C65-4083-866E-900DDBB806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>
              <a:latin typeface="+mj-lt"/>
            </a:rPr>
            <a:t>Declare quaisquer potenciais conflitos de interesses, incluindo financeiros e não financeiros. Se nenhum existir, isso deve ser declarado.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D1B0C19F-BB8E-437A-95A2-B60835CA1989}" type="parTrans" cxnId="{94CA2688-7419-4DCE-AB66-DADAD7169D59}">
      <dgm:prSet/>
      <dgm:spPr/>
      <dgm:t>
        <a:bodyPr/>
        <a:lstStyle/>
        <a:p>
          <a:endParaRPr lang="pt-BR"/>
        </a:p>
      </dgm:t>
    </dgm:pt>
    <dgm:pt modelId="{107CF54C-A5A5-42D2-8DA3-DDAE36B68600}" type="sibTrans" cxnId="{94CA2688-7419-4DCE-AB66-DADAD7169D59}">
      <dgm:prSet/>
      <dgm:spPr/>
      <dgm:t>
        <a:bodyPr/>
        <a:lstStyle/>
        <a:p>
          <a:endParaRPr lang="pt-BR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E60B6503-A238-4A96-8489-782EEF36BED9}" type="pres">
      <dgm:prSet presAssocID="{C3AC1F28-0C65-4083-866E-900DDBB80604}" presName="compNode" presStyleCnt="0"/>
      <dgm:spPr/>
    </dgm:pt>
    <dgm:pt modelId="{4543AAA0-E587-4DFF-A134-78902A400D91}" type="pres">
      <dgm:prSet presAssocID="{C3AC1F28-0C65-4083-866E-900DDBB80604}" presName="bgRect" presStyleLbl="bgShp" presStyleIdx="0" presStyleCnt="1"/>
      <dgm:spPr/>
    </dgm:pt>
    <dgm:pt modelId="{AF04CF86-9347-4178-B63E-DA5EC0D4C2AE}" type="pres">
      <dgm:prSet presAssocID="{C3AC1F28-0C65-4083-866E-900DDBB80604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7B746E41-A539-4365-887C-135ED40B4D7D}" type="pres">
      <dgm:prSet presAssocID="{C3AC1F28-0C65-4083-866E-900DDBB80604}" presName="spaceRect" presStyleCnt="0"/>
      <dgm:spPr/>
    </dgm:pt>
    <dgm:pt modelId="{1F14C729-536F-40FA-9580-A33D18324630}" type="pres">
      <dgm:prSet presAssocID="{C3AC1F28-0C65-4083-866E-900DDBB80604}" presName="parTx" presStyleLbl="revTx" presStyleIdx="0" presStyleCnt="1" custScaleX="106819">
        <dgm:presLayoutVars>
          <dgm:chMax val="0"/>
          <dgm:chPref val="0"/>
        </dgm:presLayoutVars>
      </dgm:prSet>
      <dgm:spPr/>
    </dgm:pt>
  </dgm:ptLst>
  <dgm:cxnLst>
    <dgm:cxn modelId="{DD04863B-1393-44B6-8B19-7FB1B84457C0}" type="presOf" srcId="{C3AC1F28-0C65-4083-866E-900DDBB80604}" destId="{1F14C729-536F-40FA-9580-A33D18324630}" srcOrd="0" destOrd="0" presId="urn:microsoft.com/office/officeart/2018/2/layout/IconVerticalSolidList"/>
    <dgm:cxn modelId="{94CA2688-7419-4DCE-AB66-DADAD7169D59}" srcId="{598EA1BB-3033-4256-BBAE-25080CE90E86}" destId="{C3AC1F28-0C65-4083-866E-900DDBB80604}" srcOrd="0" destOrd="0" parTransId="{D1B0C19F-BB8E-437A-95A2-B60835CA1989}" sibTransId="{107CF54C-A5A5-42D2-8DA3-DDAE36B68600}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FE6EC55E-4EB2-4FA0-BF25-EAA254260E75}" type="presParOf" srcId="{1EB3D62F-1183-4CED-989D-5DF35CF0B9C4}" destId="{E60B6503-A238-4A96-8489-782EEF36BED9}" srcOrd="0" destOrd="0" presId="urn:microsoft.com/office/officeart/2018/2/layout/IconVerticalSolidList"/>
    <dgm:cxn modelId="{2EE51B70-61F4-4201-A6BB-E49A4EE5EC49}" type="presParOf" srcId="{E60B6503-A238-4A96-8489-782EEF36BED9}" destId="{4543AAA0-E587-4DFF-A134-78902A400D91}" srcOrd="0" destOrd="0" presId="urn:microsoft.com/office/officeart/2018/2/layout/IconVerticalSolidList"/>
    <dgm:cxn modelId="{CAC3AC75-E5AB-4403-AF79-CC362CEF4CAF}" type="presParOf" srcId="{E60B6503-A238-4A96-8489-782EEF36BED9}" destId="{AF04CF86-9347-4178-B63E-DA5EC0D4C2AE}" srcOrd="1" destOrd="0" presId="urn:microsoft.com/office/officeart/2018/2/layout/IconVerticalSolidList"/>
    <dgm:cxn modelId="{B49B15CF-5E2D-4287-BE47-53DFB9A5A540}" type="presParOf" srcId="{E60B6503-A238-4A96-8489-782EEF36BED9}" destId="{7B746E41-A539-4365-887C-135ED40B4D7D}" srcOrd="2" destOrd="0" presId="urn:microsoft.com/office/officeart/2018/2/layout/IconVerticalSolidList"/>
    <dgm:cxn modelId="{C02F253F-A4FB-4554-B3F5-35BF6CD55AA4}" type="presParOf" srcId="{E60B6503-A238-4A96-8489-782EEF36BED9}" destId="{1F14C729-536F-40FA-9580-A33D18324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BD4190B-2D5F-46D3-891D-C93BAB6F660E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A3D5FFE-ADF5-42DF-9791-79C33879F97E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Maria Karolina Martins Ferreira </a:t>
          </a:r>
          <a:endParaRPr lang="pt-BR" dirty="0">
            <a:solidFill>
              <a:schemeClr val="bg1"/>
            </a:solidFill>
          </a:endParaRPr>
        </a:p>
      </dgm:t>
    </dgm:pt>
    <dgm:pt modelId="{56A1B945-98F7-48F3-A10F-8F2FC28C7022}" type="parTrans" cxnId="{42AE4C02-49C3-4070-A32C-F30EC8AA0FBE}">
      <dgm:prSet/>
      <dgm:spPr/>
      <dgm:t>
        <a:bodyPr/>
        <a:lstStyle/>
        <a:p>
          <a:endParaRPr lang="pt-BR"/>
        </a:p>
      </dgm:t>
    </dgm:pt>
    <dgm:pt modelId="{62BAF804-65E9-4BEB-8CCA-D87C25430EF9}" type="sibTrans" cxnId="{42AE4C02-49C3-4070-A32C-F30EC8AA0FBE}">
      <dgm:prSet/>
      <dgm:spPr/>
      <dgm:t>
        <a:bodyPr/>
        <a:lstStyle/>
        <a:p>
          <a:endParaRPr lang="pt-BR"/>
        </a:p>
      </dgm:t>
    </dgm:pt>
    <dgm:pt modelId="{06BFCA90-3486-4C3D-9427-18FCD50CC3C6}">
      <dgm:prSet phldrT="[Texto]"/>
      <dgm:spPr/>
      <dgm:t>
        <a:bodyPr/>
        <a:lstStyle/>
        <a:p>
          <a:r>
            <a:rPr lang="pt-BR" dirty="0"/>
            <a:t>Doutorandas</a:t>
          </a:r>
        </a:p>
      </dgm:t>
    </dgm:pt>
    <dgm:pt modelId="{444356A6-C83A-4FE4-B352-7D132B31CF58}" type="sibTrans" cxnId="{81B4A698-2463-4F79-BB19-D5C0E5D46AC4}">
      <dgm:prSet/>
      <dgm:spPr/>
      <dgm:t>
        <a:bodyPr/>
        <a:lstStyle/>
        <a:p>
          <a:endParaRPr lang="pt-BR"/>
        </a:p>
      </dgm:t>
    </dgm:pt>
    <dgm:pt modelId="{E1E5F57E-1F83-4102-8F3D-624E6A46EB0B}" type="parTrans" cxnId="{81B4A698-2463-4F79-BB19-D5C0E5D46AC4}">
      <dgm:prSet/>
      <dgm:spPr/>
      <dgm:t>
        <a:bodyPr/>
        <a:lstStyle/>
        <a:p>
          <a:endParaRPr lang="pt-BR"/>
        </a:p>
      </dgm:t>
    </dgm:pt>
    <dgm:pt modelId="{3D5992AF-7241-42D2-8916-1048153D3D21}">
      <dgm:prSet/>
      <dgm:spPr/>
      <dgm:t>
        <a:bodyPr/>
        <a:lstStyle/>
        <a:p>
          <a:r>
            <a:rPr lang="pt-BR" dirty="0" err="1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Micaele</a:t>
          </a:r>
          <a:r>
            <a:rPr lang="pt-BR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Maria Lopes Castro </a:t>
          </a:r>
          <a:endParaRPr lang="pt-BR" dirty="0">
            <a:solidFill>
              <a:schemeClr val="bg1"/>
            </a:solidFill>
            <a:latin typeface="AR BLANCA" panose="02000000000000000000" pitchFamily="2" charset="0"/>
          </a:endParaRPr>
        </a:p>
      </dgm:t>
    </dgm:pt>
    <dgm:pt modelId="{7FB80091-5FAC-4B1E-9429-FD36FBF9A3F8}" type="parTrans" cxnId="{6B82C80C-7C22-4A80-8012-F6BFB110A180}">
      <dgm:prSet/>
      <dgm:spPr/>
      <dgm:t>
        <a:bodyPr/>
        <a:lstStyle/>
        <a:p>
          <a:endParaRPr lang="pt-BR"/>
        </a:p>
      </dgm:t>
    </dgm:pt>
    <dgm:pt modelId="{8F76CFD0-A85E-416B-BB5E-6C3EAF8D15A0}" type="sibTrans" cxnId="{6B82C80C-7C22-4A80-8012-F6BFB110A180}">
      <dgm:prSet/>
      <dgm:spPr/>
      <dgm:t>
        <a:bodyPr/>
        <a:lstStyle/>
        <a:p>
          <a:endParaRPr lang="pt-BR"/>
        </a:p>
      </dgm:t>
    </dgm:pt>
    <dgm:pt modelId="{7BCE8188-360E-4057-BE05-2953B5450EBF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Thamires Campos Gomes</a:t>
          </a:r>
          <a:r>
            <a:rPr lang="pt-BR" dirty="0">
              <a:solidFill>
                <a:schemeClr val="bg1"/>
              </a:solidFill>
              <a:latin typeface="AR BERKLEY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pt-BR" dirty="0">
            <a:solidFill>
              <a:schemeClr val="bg1"/>
            </a:solidFill>
            <a:latin typeface="AR BERKLEY" panose="02000000000000000000" pitchFamily="2" charset="0"/>
          </a:endParaRPr>
        </a:p>
      </dgm:t>
    </dgm:pt>
    <dgm:pt modelId="{CA60E8A2-EBF3-4AD3-AF86-68358494B54B}" type="parTrans" cxnId="{4D2BB687-31D7-43CC-8FA7-A9A747865745}">
      <dgm:prSet/>
      <dgm:spPr/>
      <dgm:t>
        <a:bodyPr/>
        <a:lstStyle/>
        <a:p>
          <a:endParaRPr lang="pt-BR"/>
        </a:p>
      </dgm:t>
    </dgm:pt>
    <dgm:pt modelId="{34D5D664-7313-4D9D-9F98-1C94F89F9F34}" type="sibTrans" cxnId="{4D2BB687-31D7-43CC-8FA7-A9A747865745}">
      <dgm:prSet/>
      <dgm:spPr/>
      <dgm:t>
        <a:bodyPr/>
        <a:lstStyle/>
        <a:p>
          <a:endParaRPr lang="pt-BR"/>
        </a:p>
      </dgm:t>
    </dgm:pt>
    <dgm:pt modelId="{0F32B905-87DA-4ACD-9A72-27784A1D290F}" type="pres">
      <dgm:prSet presAssocID="{FBD4190B-2D5F-46D3-891D-C93BAB6F660E}" presName="theList" presStyleCnt="0">
        <dgm:presLayoutVars>
          <dgm:dir/>
          <dgm:animLvl val="lvl"/>
          <dgm:resizeHandles val="exact"/>
        </dgm:presLayoutVars>
      </dgm:prSet>
      <dgm:spPr/>
    </dgm:pt>
    <dgm:pt modelId="{A3FD0707-AF08-4641-A359-A2B6BB381BDD}" type="pres">
      <dgm:prSet presAssocID="{06BFCA90-3486-4C3D-9427-18FCD50CC3C6}" presName="compNode" presStyleCnt="0"/>
      <dgm:spPr/>
    </dgm:pt>
    <dgm:pt modelId="{5F350FE9-B3AB-4791-989A-54A2EE9DFF2D}" type="pres">
      <dgm:prSet presAssocID="{06BFCA90-3486-4C3D-9427-18FCD50CC3C6}" presName="aNode" presStyleLbl="bgShp" presStyleIdx="0" presStyleCnt="1" custLinFactNeighborX="13772" custLinFactNeighborY="-369"/>
      <dgm:spPr/>
    </dgm:pt>
    <dgm:pt modelId="{1BD0160D-8C2F-4814-86E5-1211E393DB0D}" type="pres">
      <dgm:prSet presAssocID="{06BFCA90-3486-4C3D-9427-18FCD50CC3C6}" presName="textNode" presStyleLbl="bgShp" presStyleIdx="0" presStyleCnt="1"/>
      <dgm:spPr/>
    </dgm:pt>
    <dgm:pt modelId="{7EBBBB8C-FBA9-4A1B-A205-CEA25B0C9D2C}" type="pres">
      <dgm:prSet presAssocID="{06BFCA90-3486-4C3D-9427-18FCD50CC3C6}" presName="compChildNode" presStyleCnt="0"/>
      <dgm:spPr/>
    </dgm:pt>
    <dgm:pt modelId="{8B07AC92-AAF0-4ECA-9721-8077CC2C5545}" type="pres">
      <dgm:prSet presAssocID="{06BFCA90-3486-4C3D-9427-18FCD50CC3C6}" presName="theInnerList" presStyleCnt="0"/>
      <dgm:spPr/>
    </dgm:pt>
    <dgm:pt modelId="{40C5D29F-778C-47CE-8B5E-681125C3CEEF}" type="pres">
      <dgm:prSet presAssocID="{EA3D5FFE-ADF5-42DF-9791-79C33879F97E}" presName="childNode" presStyleLbl="node1" presStyleIdx="0" presStyleCnt="3">
        <dgm:presLayoutVars>
          <dgm:bulletEnabled val="1"/>
        </dgm:presLayoutVars>
      </dgm:prSet>
      <dgm:spPr/>
    </dgm:pt>
    <dgm:pt modelId="{A16EEBCD-1581-41B0-A51B-4EAB3065A66D}" type="pres">
      <dgm:prSet presAssocID="{EA3D5FFE-ADF5-42DF-9791-79C33879F97E}" presName="aSpace2" presStyleCnt="0"/>
      <dgm:spPr/>
    </dgm:pt>
    <dgm:pt modelId="{32D6CF87-25EA-4EB6-BC2A-898F9CC4809A}" type="pres">
      <dgm:prSet presAssocID="{3D5992AF-7241-42D2-8916-1048153D3D21}" presName="childNode" presStyleLbl="node1" presStyleIdx="1" presStyleCnt="3">
        <dgm:presLayoutVars>
          <dgm:bulletEnabled val="1"/>
        </dgm:presLayoutVars>
      </dgm:prSet>
      <dgm:spPr/>
    </dgm:pt>
    <dgm:pt modelId="{F09E841A-826A-4D6E-9E5D-A10B364254DE}" type="pres">
      <dgm:prSet presAssocID="{3D5992AF-7241-42D2-8916-1048153D3D21}" presName="aSpace2" presStyleCnt="0"/>
      <dgm:spPr/>
    </dgm:pt>
    <dgm:pt modelId="{F4005226-F1FA-4922-8E06-6819D83700BC}" type="pres">
      <dgm:prSet presAssocID="{7BCE8188-360E-4057-BE05-2953B5450EB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2AE4C02-49C3-4070-A32C-F30EC8AA0FBE}" srcId="{06BFCA90-3486-4C3D-9427-18FCD50CC3C6}" destId="{EA3D5FFE-ADF5-42DF-9791-79C33879F97E}" srcOrd="0" destOrd="0" parTransId="{56A1B945-98F7-48F3-A10F-8F2FC28C7022}" sibTransId="{62BAF804-65E9-4BEB-8CCA-D87C25430EF9}"/>
    <dgm:cxn modelId="{6B82C80C-7C22-4A80-8012-F6BFB110A180}" srcId="{06BFCA90-3486-4C3D-9427-18FCD50CC3C6}" destId="{3D5992AF-7241-42D2-8916-1048153D3D21}" srcOrd="1" destOrd="0" parTransId="{7FB80091-5FAC-4B1E-9429-FD36FBF9A3F8}" sibTransId="{8F76CFD0-A85E-416B-BB5E-6C3EAF8D15A0}"/>
    <dgm:cxn modelId="{20206430-4D13-4821-A12F-780EC5E10BEC}" type="presOf" srcId="{06BFCA90-3486-4C3D-9427-18FCD50CC3C6}" destId="{1BD0160D-8C2F-4814-86E5-1211E393DB0D}" srcOrd="1" destOrd="0" presId="urn:microsoft.com/office/officeart/2005/8/layout/lProcess2"/>
    <dgm:cxn modelId="{8EB4745C-F526-47E9-94A6-EAEE4F11AE8F}" type="presOf" srcId="{EA3D5FFE-ADF5-42DF-9791-79C33879F97E}" destId="{40C5D29F-778C-47CE-8B5E-681125C3CEEF}" srcOrd="0" destOrd="0" presId="urn:microsoft.com/office/officeart/2005/8/layout/lProcess2"/>
    <dgm:cxn modelId="{09903A67-52FC-4FB4-953D-CFB72FE3CBE9}" type="presOf" srcId="{3D5992AF-7241-42D2-8916-1048153D3D21}" destId="{32D6CF87-25EA-4EB6-BC2A-898F9CC4809A}" srcOrd="0" destOrd="0" presId="urn:microsoft.com/office/officeart/2005/8/layout/lProcess2"/>
    <dgm:cxn modelId="{0FBFB285-BF0F-4385-ABAA-FE34BDAFCA0B}" type="presOf" srcId="{7BCE8188-360E-4057-BE05-2953B5450EBF}" destId="{F4005226-F1FA-4922-8E06-6819D83700BC}" srcOrd="0" destOrd="0" presId="urn:microsoft.com/office/officeart/2005/8/layout/lProcess2"/>
    <dgm:cxn modelId="{4D2BB687-31D7-43CC-8FA7-A9A747865745}" srcId="{06BFCA90-3486-4C3D-9427-18FCD50CC3C6}" destId="{7BCE8188-360E-4057-BE05-2953B5450EBF}" srcOrd="2" destOrd="0" parTransId="{CA60E8A2-EBF3-4AD3-AF86-68358494B54B}" sibTransId="{34D5D664-7313-4D9D-9F98-1C94F89F9F34}"/>
    <dgm:cxn modelId="{908CFE8A-6BC5-4EC5-B644-4958EBB2915C}" type="presOf" srcId="{FBD4190B-2D5F-46D3-891D-C93BAB6F660E}" destId="{0F32B905-87DA-4ACD-9A72-27784A1D290F}" srcOrd="0" destOrd="0" presId="urn:microsoft.com/office/officeart/2005/8/layout/lProcess2"/>
    <dgm:cxn modelId="{81B4A698-2463-4F79-BB19-D5C0E5D46AC4}" srcId="{FBD4190B-2D5F-46D3-891D-C93BAB6F660E}" destId="{06BFCA90-3486-4C3D-9427-18FCD50CC3C6}" srcOrd="0" destOrd="0" parTransId="{E1E5F57E-1F83-4102-8F3D-624E6A46EB0B}" sibTransId="{444356A6-C83A-4FE4-B352-7D132B31CF58}"/>
    <dgm:cxn modelId="{F78A38FD-E987-4467-829C-3A63149A209E}" type="presOf" srcId="{06BFCA90-3486-4C3D-9427-18FCD50CC3C6}" destId="{5F350FE9-B3AB-4791-989A-54A2EE9DFF2D}" srcOrd="0" destOrd="0" presId="urn:microsoft.com/office/officeart/2005/8/layout/lProcess2"/>
    <dgm:cxn modelId="{4BCA9B83-D239-4253-B599-FB507C7A8768}" type="presParOf" srcId="{0F32B905-87DA-4ACD-9A72-27784A1D290F}" destId="{A3FD0707-AF08-4641-A359-A2B6BB381BDD}" srcOrd="0" destOrd="0" presId="urn:microsoft.com/office/officeart/2005/8/layout/lProcess2"/>
    <dgm:cxn modelId="{800B3346-77A2-4E7F-AED6-17E8352291D9}" type="presParOf" srcId="{A3FD0707-AF08-4641-A359-A2B6BB381BDD}" destId="{5F350FE9-B3AB-4791-989A-54A2EE9DFF2D}" srcOrd="0" destOrd="0" presId="urn:microsoft.com/office/officeart/2005/8/layout/lProcess2"/>
    <dgm:cxn modelId="{D7DBC832-D294-4576-A7EA-3F3D8A117CE9}" type="presParOf" srcId="{A3FD0707-AF08-4641-A359-A2B6BB381BDD}" destId="{1BD0160D-8C2F-4814-86E5-1211E393DB0D}" srcOrd="1" destOrd="0" presId="urn:microsoft.com/office/officeart/2005/8/layout/lProcess2"/>
    <dgm:cxn modelId="{B1B569DD-A135-4A02-8CAC-38E58BE3DA7F}" type="presParOf" srcId="{A3FD0707-AF08-4641-A359-A2B6BB381BDD}" destId="{7EBBBB8C-FBA9-4A1B-A205-CEA25B0C9D2C}" srcOrd="2" destOrd="0" presId="urn:microsoft.com/office/officeart/2005/8/layout/lProcess2"/>
    <dgm:cxn modelId="{0CB05BB4-0414-4546-918E-A63174A57A7E}" type="presParOf" srcId="{7EBBBB8C-FBA9-4A1B-A205-CEA25B0C9D2C}" destId="{8B07AC92-AAF0-4ECA-9721-8077CC2C5545}" srcOrd="0" destOrd="0" presId="urn:microsoft.com/office/officeart/2005/8/layout/lProcess2"/>
    <dgm:cxn modelId="{55A06CA7-AEAB-4340-854B-F0D3B384DA33}" type="presParOf" srcId="{8B07AC92-AAF0-4ECA-9721-8077CC2C5545}" destId="{40C5D29F-778C-47CE-8B5E-681125C3CEEF}" srcOrd="0" destOrd="0" presId="urn:microsoft.com/office/officeart/2005/8/layout/lProcess2"/>
    <dgm:cxn modelId="{17395E81-3CD7-4653-AF12-AC79237DA38C}" type="presParOf" srcId="{8B07AC92-AAF0-4ECA-9721-8077CC2C5545}" destId="{A16EEBCD-1581-41B0-A51B-4EAB3065A66D}" srcOrd="1" destOrd="0" presId="urn:microsoft.com/office/officeart/2005/8/layout/lProcess2"/>
    <dgm:cxn modelId="{F0C1ED2B-FCB0-4A7E-9ABA-4C701D13A337}" type="presParOf" srcId="{8B07AC92-AAF0-4ECA-9721-8077CC2C5545}" destId="{32D6CF87-25EA-4EB6-BC2A-898F9CC4809A}" srcOrd="2" destOrd="0" presId="urn:microsoft.com/office/officeart/2005/8/layout/lProcess2"/>
    <dgm:cxn modelId="{4859D5A1-F609-4189-96DD-0A4639DC547F}" type="presParOf" srcId="{8B07AC92-AAF0-4ECA-9721-8077CC2C5545}" destId="{F09E841A-826A-4D6E-9E5D-A10B364254DE}" srcOrd="3" destOrd="0" presId="urn:microsoft.com/office/officeart/2005/8/layout/lProcess2"/>
    <dgm:cxn modelId="{785E97B7-971C-47ED-8503-45D9846BBD38}" type="presParOf" srcId="{8B07AC92-AAF0-4ECA-9721-8077CC2C5545}" destId="{F4005226-F1FA-4922-8E06-6819D83700B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</a:t>
          </a:r>
          <a:r>
            <a:rPr lang="pt-BR" sz="2000" b="0" dirty="0"/>
            <a:t> </a:t>
          </a:r>
          <a:r>
            <a:rPr lang="pt-BR" sz="2000" dirty="0"/>
            <a:t>O número exato de unidades experimentais alocadas para cada grupo e o número total em cada experimento. O número total de animais usados.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38296C08-E42A-4DF3-BC8B-2BC7A895EC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</a:t>
          </a:r>
          <a:r>
            <a:rPr lang="pt-BR" sz="2000" b="0" dirty="0"/>
            <a:t> </a:t>
          </a:r>
          <a:r>
            <a:rPr lang="pt-BR" sz="2000" dirty="0"/>
            <a:t>Explique como o tamanho da amostra foi decidido. Forneça detalhes de qualquer cálculo amostral.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75D69AE9-4D40-4001-8744-277D57EB2E59}" type="parTrans" cxnId="{BF546F0D-4940-44B9-A4F0-83B4FD2937C1}">
      <dgm:prSet/>
      <dgm:spPr/>
      <dgm:t>
        <a:bodyPr/>
        <a:lstStyle/>
        <a:p>
          <a:endParaRPr lang="en-US"/>
        </a:p>
      </dgm:t>
    </dgm:pt>
    <dgm:pt modelId="{D8D0D00F-6A76-4A06-9D2E-74720CADF5C1}" type="sibTrans" cxnId="{BF546F0D-4940-44B9-A4F0-83B4FD2937C1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 custScaleX="99095" custLinFactNeighborX="-474" custLinFactNeighborY="1403">
        <dgm:presLayoutVars>
          <dgm:chMax val="0"/>
          <dgm:chPref val="0"/>
        </dgm:presLayoutVars>
      </dgm:prSet>
      <dgm:spPr/>
    </dgm:pt>
    <dgm:pt modelId="{61A3E6BF-77D3-4A2F-B2D9-9F8177DC6F11}" type="pres">
      <dgm:prSet presAssocID="{43A671A5-95D1-47FE-9E20-C38078E7C3EB}" presName="sibTrans" presStyleCnt="0"/>
      <dgm:spPr/>
    </dgm:pt>
    <dgm:pt modelId="{A5BE0608-8589-4F8D-A45D-C0F2DF06898D}" type="pres">
      <dgm:prSet presAssocID="{38296C08-E42A-4DF3-BC8B-2BC7A895EC37}" presName="compNode" presStyleCnt="0"/>
      <dgm:spPr/>
    </dgm:pt>
    <dgm:pt modelId="{D77DA4F0-ABC2-4619-B183-737428C8C3D6}" type="pres">
      <dgm:prSet presAssocID="{38296C08-E42A-4DF3-BC8B-2BC7A895EC37}" presName="bgRect" presStyleLbl="bgShp" presStyleIdx="1" presStyleCnt="2"/>
      <dgm:spPr/>
    </dgm:pt>
    <dgm:pt modelId="{568BDFC3-1280-4EDE-A014-0B4401A523AD}" type="pres">
      <dgm:prSet presAssocID="{38296C08-E42A-4DF3-BC8B-2BC7A895EC3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dora"/>
        </a:ext>
      </dgm:extLst>
    </dgm:pt>
    <dgm:pt modelId="{5A6577F1-3742-403F-97E1-5F3AF0B0B982}" type="pres">
      <dgm:prSet presAssocID="{38296C08-E42A-4DF3-BC8B-2BC7A895EC37}" presName="spaceRect" presStyleCnt="0"/>
      <dgm:spPr/>
    </dgm:pt>
    <dgm:pt modelId="{42E55197-3FFF-4F40-8DD7-891B2017AF2E}" type="pres">
      <dgm:prSet presAssocID="{38296C08-E42A-4DF3-BC8B-2BC7A895EC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546F0D-4940-44B9-A4F0-83B4FD2937C1}" srcId="{AE60682E-E0EE-4790-9229-E37E478B48E2}" destId="{38296C08-E42A-4DF3-BC8B-2BC7A895EC37}" srcOrd="1" destOrd="0" parTransId="{75D69AE9-4D40-4001-8744-277D57EB2E59}" sibTransId="{D8D0D00F-6A76-4A06-9D2E-74720CADF5C1}"/>
    <dgm:cxn modelId="{43E20927-87AE-4752-9D09-64B247F980FA}" type="presOf" srcId="{38296C08-E42A-4DF3-BC8B-2BC7A895EC37}" destId="{42E55197-3FFF-4F40-8DD7-891B2017AF2E}" srcOrd="0" destOrd="0" presId="urn:microsoft.com/office/officeart/2018/2/layout/IconVerticalSolidList"/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D1C5DD0D-0E50-4C8F-A7B2-7F068A8F9091}" type="presParOf" srcId="{A0AA4229-0570-4F61-869F-3FB7692680EF}" destId="{61A3E6BF-77D3-4A2F-B2D9-9F8177DC6F11}" srcOrd="1" destOrd="0" presId="urn:microsoft.com/office/officeart/2018/2/layout/IconVerticalSolidList"/>
    <dgm:cxn modelId="{795C23E4-9554-420A-9943-59159AB94AD0}" type="presParOf" srcId="{A0AA4229-0570-4F61-869F-3FB7692680EF}" destId="{A5BE0608-8589-4F8D-A45D-C0F2DF06898D}" srcOrd="2" destOrd="0" presId="urn:microsoft.com/office/officeart/2018/2/layout/IconVerticalSolidList"/>
    <dgm:cxn modelId="{6CA3DE90-AA47-4CA7-9EFE-4DEF3C22158C}" type="presParOf" srcId="{A5BE0608-8589-4F8D-A45D-C0F2DF06898D}" destId="{D77DA4F0-ABC2-4619-B183-737428C8C3D6}" srcOrd="0" destOrd="0" presId="urn:microsoft.com/office/officeart/2018/2/layout/IconVerticalSolidList"/>
    <dgm:cxn modelId="{98A5E987-8DD2-4454-B909-3C0243728352}" type="presParOf" srcId="{A5BE0608-8589-4F8D-A45D-C0F2DF06898D}" destId="{568BDFC3-1280-4EDE-A014-0B4401A523AD}" srcOrd="1" destOrd="0" presId="urn:microsoft.com/office/officeart/2018/2/layout/IconVerticalSolidList"/>
    <dgm:cxn modelId="{A14264B0-E36C-40BE-B9D6-F54DC68A0A52}" type="presParOf" srcId="{A5BE0608-8589-4F8D-A45D-C0F2DF06898D}" destId="{5A6577F1-3742-403F-97E1-5F3AF0B0B982}" srcOrd="2" destOrd="0" presId="urn:microsoft.com/office/officeart/2018/2/layout/IconVerticalSolidList"/>
    <dgm:cxn modelId="{69832270-43C2-484D-8651-43F07A8E5F89}" type="presParOf" srcId="{A5BE0608-8589-4F8D-A45D-C0F2DF06898D}" destId="{42E55197-3FFF-4F40-8DD7-891B2017AF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EA1BB-3033-4256-BBAE-25080CE90E8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0783A1-1259-4825-B935-EABEF9221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Descreva todos os critérios usados para incluir ou excluir animais (ou unidades experimentais) durante o experimento. Se nenhum critério foi definido, declare isso explicitamente.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A09ACACB-D152-40AC-B8AA-3FFBCD6C785E}" type="parTrans" cxnId="{D55E0366-9E19-41E6-AC2D-DD6B7ECDA974}">
      <dgm:prSet/>
      <dgm:spPr/>
      <dgm:t>
        <a:bodyPr/>
        <a:lstStyle/>
        <a:p>
          <a:endParaRPr lang="en-US"/>
        </a:p>
      </dgm:t>
    </dgm:pt>
    <dgm:pt modelId="{9A4CC0DD-0E2E-47CE-8A87-2F60AFCE8F2A}" type="sibTrans" cxnId="{D55E0366-9E19-41E6-AC2D-DD6B7ECDA974}">
      <dgm:prSet/>
      <dgm:spPr/>
      <dgm:t>
        <a:bodyPr/>
        <a:lstStyle/>
        <a:p>
          <a:endParaRPr lang="en-US"/>
        </a:p>
      </dgm:t>
    </dgm:pt>
    <dgm:pt modelId="{95981186-2A67-4B0A-AB4D-6A0C06BD63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</a:t>
          </a:r>
          <a:r>
            <a:rPr lang="pt-BR" sz="2000" dirty="0"/>
            <a:t> Para cada grupo experimental, relate quaisquer animais, unidades experimentais não incluídos na análise e explique </a:t>
          </a:r>
          <a:r>
            <a:rPr lang="pt-BR" sz="2000" dirty="0">
              <a:solidFill>
                <a:schemeClr val="tx1"/>
              </a:solidFill>
            </a:rPr>
            <a:t>por quê.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1090CD26-D0FD-4711-8706-278A2861A37E}" type="parTrans" cxnId="{8575450C-E268-43EA-BE9E-BF5BDF19191A}">
      <dgm:prSet/>
      <dgm:spPr/>
      <dgm:t>
        <a:bodyPr/>
        <a:lstStyle/>
        <a:p>
          <a:endParaRPr lang="en-US"/>
        </a:p>
      </dgm:t>
    </dgm:pt>
    <dgm:pt modelId="{905194B6-2CCD-49F3-AB0A-85BD49E02EF6}" type="sibTrans" cxnId="{8575450C-E268-43EA-BE9E-BF5BDF19191A}">
      <dgm:prSet/>
      <dgm:spPr/>
      <dgm:t>
        <a:bodyPr/>
        <a:lstStyle/>
        <a:p>
          <a:endParaRPr lang="en-US"/>
        </a:p>
      </dgm:t>
    </dgm:pt>
    <dgm:pt modelId="{54090187-4C6F-4F05-927C-95209909AE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(C):</a:t>
          </a:r>
          <a:r>
            <a:rPr lang="pt-BR" sz="2000" dirty="0"/>
            <a:t> Para cada análise, relate o valor exato de n em cada grupo experimental.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4D05D996-039D-4ACA-A6DB-CC7165FF2840}" type="parTrans" cxnId="{85A0DF89-2FAF-470E-B5FA-1F638B1EAA34}">
      <dgm:prSet/>
      <dgm:spPr/>
      <dgm:t>
        <a:bodyPr/>
        <a:lstStyle/>
        <a:p>
          <a:endParaRPr lang="en-US"/>
        </a:p>
      </dgm:t>
    </dgm:pt>
    <dgm:pt modelId="{5A674A3F-65AD-4D5B-9A78-ABBD82CB6C29}" type="sibTrans" cxnId="{85A0DF89-2FAF-470E-B5FA-1F638B1EAA34}">
      <dgm:prSet/>
      <dgm:spPr/>
      <dgm:t>
        <a:bodyPr/>
        <a:lstStyle/>
        <a:p>
          <a:endParaRPr lang="en-US"/>
        </a:p>
      </dgm:t>
    </dgm:pt>
    <dgm:pt modelId="{1EB3D62F-1183-4CED-989D-5DF35CF0B9C4}" type="pres">
      <dgm:prSet presAssocID="{598EA1BB-3033-4256-BBAE-25080CE90E86}" presName="root" presStyleCnt="0">
        <dgm:presLayoutVars>
          <dgm:dir/>
          <dgm:resizeHandles val="exact"/>
        </dgm:presLayoutVars>
      </dgm:prSet>
      <dgm:spPr/>
    </dgm:pt>
    <dgm:pt modelId="{8D7F6827-DE27-4DFC-862A-195F207E6DB7}" type="pres">
      <dgm:prSet presAssocID="{AF0783A1-1259-4825-B935-EABEF9221848}" presName="compNode" presStyleCnt="0"/>
      <dgm:spPr/>
    </dgm:pt>
    <dgm:pt modelId="{069D55EE-12EE-4D74-B01C-637E4A4BBCE2}" type="pres">
      <dgm:prSet presAssocID="{AF0783A1-1259-4825-B935-EABEF9221848}" presName="bgRect" presStyleLbl="bgShp" presStyleIdx="0" presStyleCnt="3"/>
      <dgm:spPr/>
    </dgm:pt>
    <dgm:pt modelId="{73887AAA-68D8-4D40-90E5-D238FE62A234}" type="pres">
      <dgm:prSet presAssocID="{AF0783A1-1259-4825-B935-EABEF9221848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o"/>
        </a:ext>
      </dgm:extLst>
    </dgm:pt>
    <dgm:pt modelId="{7649C53C-A3DB-4244-A13C-2EEBAF695DAA}" type="pres">
      <dgm:prSet presAssocID="{AF0783A1-1259-4825-B935-EABEF9221848}" presName="spaceRect" presStyleCnt="0"/>
      <dgm:spPr/>
    </dgm:pt>
    <dgm:pt modelId="{76D64C16-6453-40A1-92F3-0C386A4E84E8}" type="pres">
      <dgm:prSet presAssocID="{AF0783A1-1259-4825-B935-EABEF9221848}" presName="parTx" presStyleLbl="revTx" presStyleIdx="0" presStyleCnt="3">
        <dgm:presLayoutVars>
          <dgm:chMax val="0"/>
          <dgm:chPref val="0"/>
        </dgm:presLayoutVars>
      </dgm:prSet>
      <dgm:spPr/>
    </dgm:pt>
    <dgm:pt modelId="{6FA24290-0083-4C55-A6AE-3B602A8E786F}" type="pres">
      <dgm:prSet presAssocID="{9A4CC0DD-0E2E-47CE-8A87-2F60AFCE8F2A}" presName="sibTrans" presStyleCnt="0"/>
      <dgm:spPr/>
    </dgm:pt>
    <dgm:pt modelId="{A56F7488-712F-4B0C-A1AE-E9FAE3B99ACB}" type="pres">
      <dgm:prSet presAssocID="{95981186-2A67-4B0A-AB4D-6A0C06BD634E}" presName="compNode" presStyleCnt="0"/>
      <dgm:spPr/>
    </dgm:pt>
    <dgm:pt modelId="{EA6779D3-3757-47D7-9118-EE138A038D63}" type="pres">
      <dgm:prSet presAssocID="{95981186-2A67-4B0A-AB4D-6A0C06BD634E}" presName="bgRect" presStyleLbl="bgShp" presStyleIdx="1" presStyleCnt="3"/>
      <dgm:spPr/>
    </dgm:pt>
    <dgm:pt modelId="{4FF1B215-B23F-46C0-9C69-C1605FBB2AC0}" type="pres">
      <dgm:prSet presAssocID="{95981186-2A67-4B0A-AB4D-6A0C06BD634E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to"/>
        </a:ext>
      </dgm:extLst>
    </dgm:pt>
    <dgm:pt modelId="{E2817BEA-AEC4-4A08-8AA4-B195DCBC3FB7}" type="pres">
      <dgm:prSet presAssocID="{95981186-2A67-4B0A-AB4D-6A0C06BD634E}" presName="spaceRect" presStyleCnt="0"/>
      <dgm:spPr/>
    </dgm:pt>
    <dgm:pt modelId="{4C7644CC-3813-4DD1-9844-488B7B3ADEF6}" type="pres">
      <dgm:prSet presAssocID="{95981186-2A67-4B0A-AB4D-6A0C06BD634E}" presName="parTx" presStyleLbl="revTx" presStyleIdx="1" presStyleCnt="3">
        <dgm:presLayoutVars>
          <dgm:chMax val="0"/>
          <dgm:chPref val="0"/>
        </dgm:presLayoutVars>
      </dgm:prSet>
      <dgm:spPr/>
    </dgm:pt>
    <dgm:pt modelId="{DAA1C26A-8E2B-4289-BF12-5FCD0A674546}" type="pres">
      <dgm:prSet presAssocID="{905194B6-2CCD-49F3-AB0A-85BD49E02EF6}" presName="sibTrans" presStyleCnt="0"/>
      <dgm:spPr/>
    </dgm:pt>
    <dgm:pt modelId="{CFC28585-012F-4ECA-9A94-0A7CE67072C7}" type="pres">
      <dgm:prSet presAssocID="{54090187-4C6F-4F05-927C-95209909AE6D}" presName="compNode" presStyleCnt="0"/>
      <dgm:spPr/>
    </dgm:pt>
    <dgm:pt modelId="{C7805C41-8ED0-4D7F-AD35-CEBD174D4CE9}" type="pres">
      <dgm:prSet presAssocID="{54090187-4C6F-4F05-927C-95209909AE6D}" presName="bgRect" presStyleLbl="bgShp" presStyleIdx="2" presStyleCnt="3"/>
      <dgm:spPr/>
    </dgm:pt>
    <dgm:pt modelId="{7E0034B4-911E-4669-9952-AB07EBE518E1}" type="pres">
      <dgm:prSet presAssocID="{54090187-4C6F-4F05-927C-95209909AE6D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atísticas"/>
        </a:ext>
      </dgm:extLst>
    </dgm:pt>
    <dgm:pt modelId="{7A92A629-FDCE-4826-9BB0-194C9732E508}" type="pres">
      <dgm:prSet presAssocID="{54090187-4C6F-4F05-927C-95209909AE6D}" presName="spaceRect" presStyleCnt="0"/>
      <dgm:spPr/>
    </dgm:pt>
    <dgm:pt modelId="{263D84CB-DB49-4E55-9D4E-766BE124BECD}" type="pres">
      <dgm:prSet presAssocID="{54090187-4C6F-4F05-927C-95209909AE6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75450C-E268-43EA-BE9E-BF5BDF19191A}" srcId="{598EA1BB-3033-4256-BBAE-25080CE90E86}" destId="{95981186-2A67-4B0A-AB4D-6A0C06BD634E}" srcOrd="1" destOrd="0" parTransId="{1090CD26-D0FD-4711-8706-278A2861A37E}" sibTransId="{905194B6-2CCD-49F3-AB0A-85BD49E02EF6}"/>
    <dgm:cxn modelId="{109CD436-F89B-45A8-99B7-C50C5DCB3BCD}" type="presOf" srcId="{AF0783A1-1259-4825-B935-EABEF9221848}" destId="{76D64C16-6453-40A1-92F3-0C386A4E84E8}" srcOrd="0" destOrd="0" presId="urn:microsoft.com/office/officeart/2018/2/layout/IconVerticalSolidList"/>
    <dgm:cxn modelId="{D55E0366-9E19-41E6-AC2D-DD6B7ECDA974}" srcId="{598EA1BB-3033-4256-BBAE-25080CE90E86}" destId="{AF0783A1-1259-4825-B935-EABEF9221848}" srcOrd="0" destOrd="0" parTransId="{A09ACACB-D152-40AC-B8AA-3FFBCD6C785E}" sibTransId="{9A4CC0DD-0E2E-47CE-8A87-2F60AFCE8F2A}"/>
    <dgm:cxn modelId="{85A0DF89-2FAF-470E-B5FA-1F638B1EAA34}" srcId="{598EA1BB-3033-4256-BBAE-25080CE90E86}" destId="{54090187-4C6F-4F05-927C-95209909AE6D}" srcOrd="2" destOrd="0" parTransId="{4D05D996-039D-4ACA-A6DB-CC7165FF2840}" sibTransId="{5A674A3F-65AD-4D5B-9A78-ABBD82CB6C29}"/>
    <dgm:cxn modelId="{4D31DFB2-6A5B-4E81-8B70-A7680DB4AB2F}" type="presOf" srcId="{54090187-4C6F-4F05-927C-95209909AE6D}" destId="{263D84CB-DB49-4E55-9D4E-766BE124BECD}" srcOrd="0" destOrd="0" presId="urn:microsoft.com/office/officeart/2018/2/layout/IconVerticalSolidList"/>
    <dgm:cxn modelId="{07E993BC-2CAB-41BE-856C-2F9A3AF3556D}" type="presOf" srcId="{95981186-2A67-4B0A-AB4D-6A0C06BD634E}" destId="{4C7644CC-3813-4DD1-9844-488B7B3ADEF6}" srcOrd="0" destOrd="0" presId="urn:microsoft.com/office/officeart/2018/2/layout/IconVerticalSolidList"/>
    <dgm:cxn modelId="{E56A25CB-7E3E-4E36-958D-9232044AF854}" type="presOf" srcId="{598EA1BB-3033-4256-BBAE-25080CE90E86}" destId="{1EB3D62F-1183-4CED-989D-5DF35CF0B9C4}" srcOrd="0" destOrd="0" presId="urn:microsoft.com/office/officeart/2018/2/layout/IconVerticalSolidList"/>
    <dgm:cxn modelId="{A37908EB-9737-4D81-8832-039DA1C2837F}" type="presParOf" srcId="{1EB3D62F-1183-4CED-989D-5DF35CF0B9C4}" destId="{8D7F6827-DE27-4DFC-862A-195F207E6DB7}" srcOrd="0" destOrd="0" presId="urn:microsoft.com/office/officeart/2018/2/layout/IconVerticalSolidList"/>
    <dgm:cxn modelId="{01E6DB5A-6FD4-4B24-A1CD-7925B75DE52C}" type="presParOf" srcId="{8D7F6827-DE27-4DFC-862A-195F207E6DB7}" destId="{069D55EE-12EE-4D74-B01C-637E4A4BBCE2}" srcOrd="0" destOrd="0" presId="urn:microsoft.com/office/officeart/2018/2/layout/IconVerticalSolidList"/>
    <dgm:cxn modelId="{0F3B7616-C886-42C7-A824-20F9956A2B80}" type="presParOf" srcId="{8D7F6827-DE27-4DFC-862A-195F207E6DB7}" destId="{73887AAA-68D8-4D40-90E5-D238FE62A234}" srcOrd="1" destOrd="0" presId="urn:microsoft.com/office/officeart/2018/2/layout/IconVerticalSolidList"/>
    <dgm:cxn modelId="{F543E06C-59F5-45AF-867B-ABA543DA169A}" type="presParOf" srcId="{8D7F6827-DE27-4DFC-862A-195F207E6DB7}" destId="{7649C53C-A3DB-4244-A13C-2EEBAF695DAA}" srcOrd="2" destOrd="0" presId="urn:microsoft.com/office/officeart/2018/2/layout/IconVerticalSolidList"/>
    <dgm:cxn modelId="{DDBB75F2-3AD7-42F5-AB10-5A9C5382A439}" type="presParOf" srcId="{8D7F6827-DE27-4DFC-862A-195F207E6DB7}" destId="{76D64C16-6453-40A1-92F3-0C386A4E84E8}" srcOrd="3" destOrd="0" presId="urn:microsoft.com/office/officeart/2018/2/layout/IconVerticalSolidList"/>
    <dgm:cxn modelId="{74B4411E-5A5E-4B40-8770-EF7A498B3D35}" type="presParOf" srcId="{1EB3D62F-1183-4CED-989D-5DF35CF0B9C4}" destId="{6FA24290-0083-4C55-A6AE-3B602A8E786F}" srcOrd="1" destOrd="0" presId="urn:microsoft.com/office/officeart/2018/2/layout/IconVerticalSolidList"/>
    <dgm:cxn modelId="{5FBED20F-0A37-4FF5-BD00-06A6E87288C1}" type="presParOf" srcId="{1EB3D62F-1183-4CED-989D-5DF35CF0B9C4}" destId="{A56F7488-712F-4B0C-A1AE-E9FAE3B99ACB}" srcOrd="2" destOrd="0" presId="urn:microsoft.com/office/officeart/2018/2/layout/IconVerticalSolidList"/>
    <dgm:cxn modelId="{D9BD160B-8086-48F6-8774-C8220E21782F}" type="presParOf" srcId="{A56F7488-712F-4B0C-A1AE-E9FAE3B99ACB}" destId="{EA6779D3-3757-47D7-9118-EE138A038D63}" srcOrd="0" destOrd="0" presId="urn:microsoft.com/office/officeart/2018/2/layout/IconVerticalSolidList"/>
    <dgm:cxn modelId="{9A983DDD-676B-4419-BC15-896293EE05C5}" type="presParOf" srcId="{A56F7488-712F-4B0C-A1AE-E9FAE3B99ACB}" destId="{4FF1B215-B23F-46C0-9C69-C1605FBB2AC0}" srcOrd="1" destOrd="0" presId="urn:microsoft.com/office/officeart/2018/2/layout/IconVerticalSolidList"/>
    <dgm:cxn modelId="{9D885194-6231-4819-9C5C-CE18E82A31C5}" type="presParOf" srcId="{A56F7488-712F-4B0C-A1AE-E9FAE3B99ACB}" destId="{E2817BEA-AEC4-4A08-8AA4-B195DCBC3FB7}" srcOrd="2" destOrd="0" presId="urn:microsoft.com/office/officeart/2018/2/layout/IconVerticalSolidList"/>
    <dgm:cxn modelId="{648B873F-6E1D-4F1F-AEC2-19418D5FF900}" type="presParOf" srcId="{A56F7488-712F-4B0C-A1AE-E9FAE3B99ACB}" destId="{4C7644CC-3813-4DD1-9844-488B7B3ADEF6}" srcOrd="3" destOrd="0" presId="urn:microsoft.com/office/officeart/2018/2/layout/IconVerticalSolidList"/>
    <dgm:cxn modelId="{5BA36B73-42B0-4514-B8B6-DD77E3112CAD}" type="presParOf" srcId="{1EB3D62F-1183-4CED-989D-5DF35CF0B9C4}" destId="{DAA1C26A-8E2B-4289-BF12-5FCD0A674546}" srcOrd="3" destOrd="0" presId="urn:microsoft.com/office/officeart/2018/2/layout/IconVerticalSolidList"/>
    <dgm:cxn modelId="{B1B64DED-D18D-4AD5-83BB-DF079BB70C23}" type="presParOf" srcId="{1EB3D62F-1183-4CED-989D-5DF35CF0B9C4}" destId="{CFC28585-012F-4ECA-9A94-0A7CE67072C7}" srcOrd="4" destOrd="0" presId="urn:microsoft.com/office/officeart/2018/2/layout/IconVerticalSolidList"/>
    <dgm:cxn modelId="{8845005A-68B9-4D6B-9F74-E171183BD9CC}" type="presParOf" srcId="{CFC28585-012F-4ECA-9A94-0A7CE67072C7}" destId="{C7805C41-8ED0-4D7F-AD35-CEBD174D4CE9}" srcOrd="0" destOrd="0" presId="urn:microsoft.com/office/officeart/2018/2/layout/IconVerticalSolidList"/>
    <dgm:cxn modelId="{120D86DC-41CE-4002-818F-CD5345D151B6}" type="presParOf" srcId="{CFC28585-012F-4ECA-9A94-0A7CE67072C7}" destId="{7E0034B4-911E-4669-9952-AB07EBE518E1}" srcOrd="1" destOrd="0" presId="urn:microsoft.com/office/officeart/2018/2/layout/IconVerticalSolidList"/>
    <dgm:cxn modelId="{33C4E5EB-181C-4703-9EE8-13484A252F51}" type="presParOf" srcId="{CFC28585-012F-4ECA-9A94-0A7CE67072C7}" destId="{7A92A629-FDCE-4826-9BB0-194C9732E508}" srcOrd="2" destOrd="0" presId="urn:microsoft.com/office/officeart/2018/2/layout/IconVerticalSolidList"/>
    <dgm:cxn modelId="{FE7D2F0D-F259-4227-BEA6-881ACB8EA051}" type="presParOf" srcId="{CFC28585-012F-4ECA-9A94-0A7CE67072C7}" destId="{263D84CB-DB49-4E55-9D4E-766BE124BE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Declare se a randomização foi usada para alocar unidades experimentais para grupos de controle e tratamento. Se feito, forneça o método usado para gerar a sequência de randomização.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0867390F-D741-4D99-9017-2D27B1B828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dirty="0"/>
            <a:t>Descreva a estratégia usada para minimizar possíveis fatores de confusão, como a ordem dos tratamentos e medições ou a localização do animal / gaiola. Se os fatores de confusão não foram controlados, declare isso explicitamente.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dirty="0">
            <a:solidFill>
              <a:schemeClr val="tx1"/>
            </a:solidFill>
          </a:endParaRPr>
        </a:p>
      </dgm:t>
    </dgm:pt>
    <dgm:pt modelId="{947E8DC6-168B-4052-B34C-472BA6C316C1}" type="parTrans" cxnId="{2149B181-05D1-4FE8-AD0A-1C46B8045252}">
      <dgm:prSet/>
      <dgm:spPr/>
      <dgm:t>
        <a:bodyPr/>
        <a:lstStyle/>
        <a:p>
          <a:endParaRPr lang="pt-BR"/>
        </a:p>
      </dgm:t>
    </dgm:pt>
    <dgm:pt modelId="{083FDA20-6081-4D2F-93C5-7554FEF466FA}" type="sibTrans" cxnId="{2149B181-05D1-4FE8-AD0A-1C46B8045252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decisã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E0367EE0-EDF7-4843-8880-2234B62C8B95}" type="pres">
      <dgm:prSet presAssocID="{0867390F-D741-4D99-9017-2D27B1B82860}" presName="compNode" presStyleCnt="0"/>
      <dgm:spPr/>
    </dgm:pt>
    <dgm:pt modelId="{2E00A20F-B956-4443-942F-0D795302FBDB}" type="pres">
      <dgm:prSet presAssocID="{0867390F-D741-4D99-9017-2D27B1B82860}" presName="bgRect" presStyleLbl="bgShp" presStyleIdx="1" presStyleCnt="2"/>
      <dgm:spPr/>
    </dgm:pt>
    <dgm:pt modelId="{AE07748A-BDC5-4CA9-B23A-C9A6EFEA3800}" type="pres">
      <dgm:prSet presAssocID="{0867390F-D741-4D99-9017-2D27B1B82860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baralhar"/>
        </a:ext>
      </dgm:extLst>
    </dgm:pt>
    <dgm:pt modelId="{A6BA62A4-D85C-4CE7-A761-B14A53527F96}" type="pres">
      <dgm:prSet presAssocID="{0867390F-D741-4D99-9017-2D27B1B82860}" presName="spaceRect" presStyleCnt="0"/>
      <dgm:spPr/>
    </dgm:pt>
    <dgm:pt modelId="{A44876E0-5DF5-4C13-A456-B2E5C6698D87}" type="pres">
      <dgm:prSet presAssocID="{0867390F-D741-4D99-9017-2D27B1B828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A250F08-D4BC-44AF-A30A-5D8E94D0463B}" type="presOf" srcId="{0867390F-D741-4D99-9017-2D27B1B82860}" destId="{A44876E0-5DF5-4C13-A456-B2E5C6698D87}" srcOrd="0" destOrd="0" presId="urn:microsoft.com/office/officeart/2018/2/layout/IconVerticalSolidList"/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2149B181-05D1-4FE8-AD0A-1C46B8045252}" srcId="{AE60682E-E0EE-4790-9229-E37E478B48E2}" destId="{0867390F-D741-4D99-9017-2D27B1B82860}" srcOrd="1" destOrd="0" parTransId="{947E8DC6-168B-4052-B34C-472BA6C316C1}" sibTransId="{083FDA20-6081-4D2F-93C5-7554FEF466FA}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A660D30F-0311-4E4A-9BB1-E0D80C3C53B7}" type="presParOf" srcId="{A0AA4229-0570-4F61-869F-3FB7692680EF}" destId="{E0367EE0-EDF7-4843-8880-2234B62C8B95}" srcOrd="2" destOrd="0" presId="urn:microsoft.com/office/officeart/2018/2/layout/IconVerticalSolidList"/>
    <dgm:cxn modelId="{1D02EF7E-E8CF-4C31-A650-063C87064FD8}" type="presParOf" srcId="{E0367EE0-EDF7-4843-8880-2234B62C8B95}" destId="{2E00A20F-B956-4443-942F-0D795302FBDB}" srcOrd="0" destOrd="0" presId="urn:microsoft.com/office/officeart/2018/2/layout/IconVerticalSolidList"/>
    <dgm:cxn modelId="{A31129C9-6153-4648-ACCE-09C58EC91AB5}" type="presParOf" srcId="{E0367EE0-EDF7-4843-8880-2234B62C8B95}" destId="{AE07748A-BDC5-4CA9-B23A-C9A6EFEA3800}" srcOrd="1" destOrd="0" presId="urn:microsoft.com/office/officeart/2018/2/layout/IconVerticalSolidList"/>
    <dgm:cxn modelId="{706A0476-E76D-431A-9895-FD52035664A4}" type="presParOf" srcId="{E0367EE0-EDF7-4843-8880-2234B62C8B95}" destId="{A6BA62A4-D85C-4CE7-A761-B14A53527F96}" srcOrd="2" destOrd="0" presId="urn:microsoft.com/office/officeart/2018/2/layout/IconVerticalSolidList"/>
    <dgm:cxn modelId="{71174360-20C0-4D71-AA47-9D4B08185E48}" type="presParOf" srcId="{E0367EE0-EDF7-4843-8880-2234B62C8B95}" destId="{A44876E0-5DF5-4C13-A456-B2E5C6698D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dirty="0"/>
            <a:t>Descreva quem estava ciente da alocação do grupo nas diferentes fases do experimento (durante à alocação, à condução do experimento, à avaliação do resultado e à análise de dados).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1" custScaleY="114351"/>
      <dgm:spPr/>
    </dgm:pt>
    <dgm:pt modelId="{673075F5-044A-48BC-843B-B19A30598B50}" type="pres">
      <dgm:prSet presAssocID="{3DA3E989-E324-4DA7-9C80-EC0703756FC1}" presName="iconRect" presStyleLbl="node1" presStyleIdx="0" presStyleCnt="1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ficiente visual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1" custScaleX="94176" custScaleY="103177" custLinFactNeighborY="-7578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i="0" dirty="0">
              <a:effectLst/>
            </a:rPr>
            <a:t>(A):</a:t>
          </a:r>
          <a:r>
            <a:rPr lang="pt-BR" sz="2000" b="0" i="0" dirty="0">
              <a:effectLst/>
            </a:rPr>
            <a:t> Defina claramente todas as medidas de resultado avaliadas (por exemplo, morte celular, marcadores moleculares ou mudanças comportamentais).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066148AF-5C29-442F-A55B-D416E8352B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i="0" dirty="0">
              <a:effectLst/>
            </a:rPr>
            <a:t>(B): </a:t>
          </a:r>
          <a:r>
            <a:rPr lang="pt-BR" sz="2000" b="0" i="0" dirty="0">
              <a:effectLst/>
            </a:rPr>
            <a:t>Para estudos de teste de hipótese, especifique a medida de resultado primário, ou seja, a medida de resultado que foi usada para determinar o tamanho da amostra.</a:t>
          </a:r>
          <a:r>
            <a:rPr lang="pt-BR" sz="2000" b="0" i="0" dirty="0">
              <a:solidFill>
                <a:schemeClr val="tx1"/>
              </a:solidFill>
              <a:effectLst/>
            </a:rPr>
            <a:t>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dirty="0">
            <a:solidFill>
              <a:schemeClr val="tx1"/>
            </a:solidFill>
            <a:effectLst/>
          </a:endParaRPr>
        </a:p>
      </dgm:t>
    </dgm:pt>
    <dgm:pt modelId="{7C7D8302-7A42-4266-9379-15B15BEB44B2}" type="parTrans" cxnId="{91585FA4-FC52-4B32-844C-F4741260C6C3}">
      <dgm:prSet/>
      <dgm:spPr/>
      <dgm:t>
        <a:bodyPr/>
        <a:lstStyle/>
        <a:p>
          <a:endParaRPr lang="pt-BR"/>
        </a:p>
      </dgm:t>
    </dgm:pt>
    <dgm:pt modelId="{7DDE8AA3-BA9B-4385-977E-69A72340AE28}" type="sibTrans" cxnId="{91585FA4-FC52-4B32-844C-F4741260C6C3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terações e ajustes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274D5B1C-5D0F-41DF-97B9-7B4D97013EE2}" type="pres">
      <dgm:prSet presAssocID="{066148AF-5C29-442F-A55B-D416E8352BC3}" presName="compNode" presStyleCnt="0"/>
      <dgm:spPr/>
    </dgm:pt>
    <dgm:pt modelId="{298F91CF-C865-457F-A9DB-96289F3792D5}" type="pres">
      <dgm:prSet presAssocID="{066148AF-5C29-442F-A55B-D416E8352BC3}" presName="bgRect" presStyleLbl="bgShp" presStyleIdx="1" presStyleCnt="2"/>
      <dgm:spPr/>
    </dgm:pt>
    <dgm:pt modelId="{BC93A370-CDEB-4DFB-A82D-79273C639FF4}" type="pres">
      <dgm:prSet presAssocID="{066148AF-5C29-442F-A55B-D416E8352BC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eto sob lupa"/>
        </a:ext>
      </dgm:extLst>
    </dgm:pt>
    <dgm:pt modelId="{41591B85-113E-4CEF-A750-D78054EBD007}" type="pres">
      <dgm:prSet presAssocID="{066148AF-5C29-442F-A55B-D416E8352BC3}" presName="spaceRect" presStyleCnt="0"/>
      <dgm:spPr/>
    </dgm:pt>
    <dgm:pt modelId="{95DF76E2-600E-49A9-A0EA-147190C3809D}" type="pres">
      <dgm:prSet presAssocID="{066148AF-5C29-442F-A55B-D416E8352BC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91585FA4-FC52-4B32-844C-F4741260C6C3}" srcId="{AE60682E-E0EE-4790-9229-E37E478B48E2}" destId="{066148AF-5C29-442F-A55B-D416E8352BC3}" srcOrd="1" destOrd="0" parTransId="{7C7D8302-7A42-4266-9379-15B15BEB44B2}" sibTransId="{7DDE8AA3-BA9B-4385-977E-69A72340AE28}"/>
    <dgm:cxn modelId="{9D48A0B7-91C3-4AA0-BE82-98CF7A595A01}" type="presOf" srcId="{066148AF-5C29-442F-A55B-D416E8352BC3}" destId="{95DF76E2-600E-49A9-A0EA-147190C3809D}" srcOrd="0" destOrd="0" presId="urn:microsoft.com/office/officeart/2018/2/layout/IconVerticalSolidList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468C43C7-A2B8-481A-8428-354EF84396E3}" type="presParOf" srcId="{A0AA4229-0570-4F61-869F-3FB7692680EF}" destId="{274D5B1C-5D0F-41DF-97B9-7B4D97013EE2}" srcOrd="2" destOrd="0" presId="urn:microsoft.com/office/officeart/2018/2/layout/IconVerticalSolidList"/>
    <dgm:cxn modelId="{2EC0ADC1-2516-442B-9F34-0FB6E182A72B}" type="presParOf" srcId="{274D5B1C-5D0F-41DF-97B9-7B4D97013EE2}" destId="{298F91CF-C865-457F-A9DB-96289F3792D5}" srcOrd="0" destOrd="0" presId="urn:microsoft.com/office/officeart/2018/2/layout/IconVerticalSolidList"/>
    <dgm:cxn modelId="{F78BF46C-5B98-43D4-865B-350BAA7DE196}" type="presParOf" srcId="{274D5B1C-5D0F-41DF-97B9-7B4D97013EE2}" destId="{BC93A370-CDEB-4DFB-A82D-79273C639FF4}" srcOrd="1" destOrd="0" presId="urn:microsoft.com/office/officeart/2018/2/layout/IconVerticalSolidList"/>
    <dgm:cxn modelId="{28283725-FA8F-4595-A962-FB2458637564}" type="presParOf" srcId="{274D5B1C-5D0F-41DF-97B9-7B4D97013EE2}" destId="{41591B85-113E-4CEF-A750-D78054EBD007}" srcOrd="2" destOrd="0" presId="urn:microsoft.com/office/officeart/2018/2/layout/IconVerticalSolidList"/>
    <dgm:cxn modelId="{BC197B40-7F22-4FC9-A43A-19660B037416}" type="presParOf" srcId="{274D5B1C-5D0F-41DF-97B9-7B4D97013EE2}" destId="{95DF76E2-600E-49A9-A0EA-147190C380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i="0" dirty="0">
              <a:effectLst/>
            </a:rPr>
            <a:t>(A): </a:t>
          </a:r>
          <a:r>
            <a:rPr lang="pt-BR" sz="2000" b="0" i="0" dirty="0">
              <a:effectLst/>
            </a:rPr>
            <a:t>Forneça detalhes dos métodos estatísticos usados para cada análise, incluindo o software usado. </a:t>
          </a:r>
          <a:r>
            <a:rPr lang="pt-BR" sz="2000" b="1" i="0" dirty="0">
              <a:solidFill>
                <a:schemeClr val="tx1"/>
              </a:solidFill>
              <a:effectLst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6141360E-A504-4B5C-B6CF-1495F53FB0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i="0" dirty="0">
              <a:effectLst/>
            </a:rPr>
            <a:t>(B): </a:t>
          </a:r>
          <a:r>
            <a:rPr lang="pt-BR" sz="2000" b="0" i="0" dirty="0">
              <a:effectLst/>
            </a:rPr>
            <a:t>Descreva quaisquer métodos usados para avaliar se os dados atenderam às premissas da abordagem estatística e o que foi feito se as premissas não foram atendidas.</a:t>
          </a:r>
          <a:r>
            <a:rPr lang="pt-BR" sz="2000" b="1" dirty="0"/>
            <a:t>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dirty="0">
            <a:solidFill>
              <a:schemeClr val="tx1"/>
            </a:solidFill>
            <a:effectLst/>
          </a:endParaRPr>
        </a:p>
      </dgm:t>
    </dgm:pt>
    <dgm:pt modelId="{615E7C68-0D37-4337-BB2B-70AD84D3941F}" type="sibTrans" cxnId="{F6590AF7-BE98-4517-AB2B-B3591C742E0B}">
      <dgm:prSet/>
      <dgm:spPr/>
      <dgm:t>
        <a:bodyPr/>
        <a:lstStyle/>
        <a:p>
          <a:endParaRPr lang="pt-BR"/>
        </a:p>
      </dgm:t>
    </dgm:pt>
    <dgm:pt modelId="{973AED17-2515-4268-BDE3-3CAD62C078EF}" type="parTrans" cxnId="{F6590AF7-BE98-4517-AB2B-B3591C742E0B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sentação com gráfico de barras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 custLinFactNeighborX="409" custLinFactNeighborY="-2819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6ACDF2F6-93C2-4B05-847A-33A9901D9BB5}" type="pres">
      <dgm:prSet presAssocID="{6141360E-A504-4B5C-B6CF-1495F53FB020}" presName="compNode" presStyleCnt="0"/>
      <dgm:spPr/>
    </dgm:pt>
    <dgm:pt modelId="{667C53E6-A9C4-4F13-809D-0B0228080B2B}" type="pres">
      <dgm:prSet presAssocID="{6141360E-A504-4B5C-B6CF-1495F53FB020}" presName="bgRect" presStyleLbl="bgShp" presStyleIdx="1" presStyleCnt="2"/>
      <dgm:spPr/>
    </dgm:pt>
    <dgm:pt modelId="{8735964E-469F-4E63-B0D6-F0FE613BA891}" type="pres">
      <dgm:prSet presAssocID="{6141360E-A504-4B5C-B6CF-1495F53FB020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dispersão"/>
        </a:ext>
      </dgm:extLst>
    </dgm:pt>
    <dgm:pt modelId="{23BE92E1-FD46-4FDD-92AD-5A5B3305D2FA}" type="pres">
      <dgm:prSet presAssocID="{6141360E-A504-4B5C-B6CF-1495F53FB020}" presName="spaceRect" presStyleCnt="0"/>
      <dgm:spPr/>
    </dgm:pt>
    <dgm:pt modelId="{6DA7C078-ACD6-4AB1-A93F-C2BEA2B019A7}" type="pres">
      <dgm:prSet presAssocID="{6141360E-A504-4B5C-B6CF-1495F53FB020}" presName="parTx" presStyleLbl="revTx" presStyleIdx="1" presStyleCnt="2" custLinFactNeighborX="409" custLinFactNeighborY="-5818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2EB5FA56-6759-4450-B26E-BA9A1009587B}" type="presOf" srcId="{6141360E-A504-4B5C-B6CF-1495F53FB020}" destId="{6DA7C078-ACD6-4AB1-A93F-C2BEA2B019A7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F6590AF7-BE98-4517-AB2B-B3591C742E0B}" srcId="{AE60682E-E0EE-4790-9229-E37E478B48E2}" destId="{6141360E-A504-4B5C-B6CF-1495F53FB020}" srcOrd="1" destOrd="0" parTransId="{973AED17-2515-4268-BDE3-3CAD62C078EF}" sibTransId="{615E7C68-0D37-4337-BB2B-70AD84D3941F}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93976A27-5EDD-4136-84F4-A0CDB06F1289}" type="presParOf" srcId="{A0AA4229-0570-4F61-869F-3FB7692680EF}" destId="{6ACDF2F6-93C2-4B05-847A-33A9901D9BB5}" srcOrd="2" destOrd="0" presId="urn:microsoft.com/office/officeart/2018/2/layout/IconVerticalSolidList"/>
    <dgm:cxn modelId="{6C618237-C525-4EB0-A312-7D78D2F757A8}" type="presParOf" srcId="{6ACDF2F6-93C2-4B05-847A-33A9901D9BB5}" destId="{667C53E6-A9C4-4F13-809D-0B0228080B2B}" srcOrd="0" destOrd="0" presId="urn:microsoft.com/office/officeart/2018/2/layout/IconVerticalSolidList"/>
    <dgm:cxn modelId="{AF1A4DCE-465D-49F6-BAC0-904FB7BDF2A4}" type="presParOf" srcId="{6ACDF2F6-93C2-4B05-847A-33A9901D9BB5}" destId="{8735964E-469F-4E63-B0D6-F0FE613BA891}" srcOrd="1" destOrd="0" presId="urn:microsoft.com/office/officeart/2018/2/layout/IconVerticalSolidList"/>
    <dgm:cxn modelId="{4D88930C-C418-41D0-8583-E50A71A488CF}" type="presParOf" srcId="{6ACDF2F6-93C2-4B05-847A-33A9901D9BB5}" destId="{23BE92E1-FD46-4FDD-92AD-5A5B3305D2FA}" srcOrd="2" destOrd="0" presId="urn:microsoft.com/office/officeart/2018/2/layout/IconVerticalSolidList"/>
    <dgm:cxn modelId="{4FF88FAB-E177-422A-9708-BB8BD5F09984}" type="presParOf" srcId="{6ACDF2F6-93C2-4B05-847A-33A9901D9BB5}" destId="{6DA7C078-ACD6-4AB1-A93F-C2BEA2B019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60682E-E0EE-4790-9229-E37E478B48E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A3E989-E324-4DA7-9C80-EC0703756F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(A): </a:t>
          </a:r>
          <a:r>
            <a:rPr lang="pt-BR" sz="2000" dirty="0"/>
            <a:t>Forneça detalhes apropriados para à espécie dos animais usados, incluindo espécie, linhagem e sub-raça, sexo, idade ou estágio de desenvolvimento e, se relevante, peso.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 </a:t>
          </a:r>
          <a:endParaRPr lang="en-US" sz="2000" b="1" dirty="0">
            <a:solidFill>
              <a:schemeClr val="tx1"/>
            </a:solidFill>
          </a:endParaRPr>
        </a:p>
      </dgm:t>
    </dgm:pt>
    <dgm:pt modelId="{B8B6AF80-8BFB-4A8A-B47C-57F019C0AA62}" type="parTrans" cxnId="{78A28692-6C27-4CF9-B3F8-12BC3B1179C8}">
      <dgm:prSet/>
      <dgm:spPr/>
      <dgm:t>
        <a:bodyPr/>
        <a:lstStyle/>
        <a:p>
          <a:endParaRPr lang="en-US"/>
        </a:p>
      </dgm:t>
    </dgm:pt>
    <dgm:pt modelId="{43A671A5-95D1-47FE-9E20-C38078E7C3EB}" type="sibTrans" cxnId="{78A28692-6C27-4CF9-B3F8-12BC3B1179C8}">
      <dgm:prSet/>
      <dgm:spPr/>
      <dgm:t>
        <a:bodyPr/>
        <a:lstStyle/>
        <a:p>
          <a:endParaRPr lang="en-US"/>
        </a:p>
      </dgm:t>
    </dgm:pt>
    <dgm:pt modelId="{563E0581-CCDF-4E4E-A9ED-302DCC1E9C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dirty="0"/>
            <a:t>(B): </a:t>
          </a:r>
          <a:r>
            <a:rPr lang="pt-BR" sz="2000" dirty="0"/>
            <a:t>Fornece mais informações relevantes sobre a proveniência dos animais, estado de saúde / imunológico, estado de modificação genética, genótipo e quaisquer procedimentos anteriores. </a:t>
          </a:r>
          <a:r>
            <a:rPr lang="pt-BR" sz="2000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1" dirty="0">
            <a:solidFill>
              <a:schemeClr val="tx1"/>
            </a:solidFill>
          </a:endParaRPr>
        </a:p>
      </dgm:t>
    </dgm:pt>
    <dgm:pt modelId="{C749F246-4FCA-4787-92AD-518A1B1624EB}" type="parTrans" cxnId="{F14B63AE-50A7-4276-A4C3-7CBE6D8F6D79}">
      <dgm:prSet/>
      <dgm:spPr/>
      <dgm:t>
        <a:bodyPr/>
        <a:lstStyle/>
        <a:p>
          <a:endParaRPr lang="pt-BR"/>
        </a:p>
      </dgm:t>
    </dgm:pt>
    <dgm:pt modelId="{F65D387B-A4D1-4BDD-BE7C-007076CEE449}" type="sibTrans" cxnId="{F14B63AE-50A7-4276-A4C3-7CBE6D8F6D79}">
      <dgm:prSet/>
      <dgm:spPr/>
      <dgm:t>
        <a:bodyPr/>
        <a:lstStyle/>
        <a:p>
          <a:endParaRPr lang="pt-BR"/>
        </a:p>
      </dgm:t>
    </dgm:pt>
    <dgm:pt modelId="{A0AA4229-0570-4F61-869F-3FB7692680EF}" type="pres">
      <dgm:prSet presAssocID="{AE60682E-E0EE-4790-9229-E37E478B48E2}" presName="root" presStyleCnt="0">
        <dgm:presLayoutVars>
          <dgm:dir/>
          <dgm:resizeHandles val="exact"/>
        </dgm:presLayoutVars>
      </dgm:prSet>
      <dgm:spPr/>
    </dgm:pt>
    <dgm:pt modelId="{C5DB8DC1-9FAE-4B60-BA55-E647CF239161}" type="pres">
      <dgm:prSet presAssocID="{3DA3E989-E324-4DA7-9C80-EC0703756FC1}" presName="compNode" presStyleCnt="0"/>
      <dgm:spPr/>
    </dgm:pt>
    <dgm:pt modelId="{3991AD95-369C-49C3-B0B9-746717AD9DDF}" type="pres">
      <dgm:prSet presAssocID="{3DA3E989-E324-4DA7-9C80-EC0703756FC1}" presName="bgRect" presStyleLbl="bgShp" presStyleIdx="0" presStyleCnt="2"/>
      <dgm:spPr/>
    </dgm:pt>
    <dgm:pt modelId="{673075F5-044A-48BC-843B-B19A30598B50}" type="pres">
      <dgm:prSet presAssocID="{3DA3E989-E324-4DA7-9C80-EC0703756FC1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o"/>
        </a:ext>
      </dgm:extLst>
    </dgm:pt>
    <dgm:pt modelId="{E343AAFD-0EB8-423D-9527-2D62489388FF}" type="pres">
      <dgm:prSet presAssocID="{3DA3E989-E324-4DA7-9C80-EC0703756FC1}" presName="spaceRect" presStyleCnt="0"/>
      <dgm:spPr/>
    </dgm:pt>
    <dgm:pt modelId="{B9FC3908-4E4B-4EDD-B60F-B9BDC068C9D6}" type="pres">
      <dgm:prSet presAssocID="{3DA3E989-E324-4DA7-9C80-EC0703756FC1}" presName="parTx" presStyleLbl="revTx" presStyleIdx="0" presStyleCnt="2">
        <dgm:presLayoutVars>
          <dgm:chMax val="0"/>
          <dgm:chPref val="0"/>
        </dgm:presLayoutVars>
      </dgm:prSet>
      <dgm:spPr/>
    </dgm:pt>
    <dgm:pt modelId="{7B438E32-4FEE-447B-87E6-8E27530FE559}" type="pres">
      <dgm:prSet presAssocID="{43A671A5-95D1-47FE-9E20-C38078E7C3EB}" presName="sibTrans" presStyleCnt="0"/>
      <dgm:spPr/>
    </dgm:pt>
    <dgm:pt modelId="{6E21F695-0119-4F4F-B8FB-EAB4E718979B}" type="pres">
      <dgm:prSet presAssocID="{563E0581-CCDF-4E4E-A9ED-302DCC1E9C13}" presName="compNode" presStyleCnt="0"/>
      <dgm:spPr/>
    </dgm:pt>
    <dgm:pt modelId="{E9AFE149-2A69-4011-A7A2-BFBCA55EB5DE}" type="pres">
      <dgm:prSet presAssocID="{563E0581-CCDF-4E4E-A9ED-302DCC1E9C13}" presName="bgRect" presStyleLbl="bgShp" presStyleIdx="1" presStyleCnt="2"/>
      <dgm:spPr/>
    </dgm:pt>
    <dgm:pt modelId="{100D5CC6-AD50-4095-9840-85309993019E}" type="pres">
      <dgm:prSet presAssocID="{563E0581-CCDF-4E4E-A9ED-302DCC1E9C13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seto sob lupa"/>
        </a:ext>
      </dgm:extLst>
    </dgm:pt>
    <dgm:pt modelId="{5F2C6799-2F96-4F23-AEBF-D8A851515195}" type="pres">
      <dgm:prSet presAssocID="{563E0581-CCDF-4E4E-A9ED-302DCC1E9C13}" presName="spaceRect" presStyleCnt="0"/>
      <dgm:spPr/>
    </dgm:pt>
    <dgm:pt modelId="{3A0167E5-A2A2-4369-8500-9B2E26AF5FE0}" type="pres">
      <dgm:prSet presAssocID="{563E0581-CCDF-4E4E-A9ED-302DCC1E9C1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42E53D-9D29-4663-8625-C0359C001AE7}" type="presOf" srcId="{AE60682E-E0EE-4790-9229-E37E478B48E2}" destId="{A0AA4229-0570-4F61-869F-3FB7692680EF}" srcOrd="0" destOrd="0" presId="urn:microsoft.com/office/officeart/2018/2/layout/IconVerticalSolidList"/>
    <dgm:cxn modelId="{09405B43-8032-45EE-9E28-1562CF80CBA3}" type="presOf" srcId="{3DA3E989-E324-4DA7-9C80-EC0703756FC1}" destId="{B9FC3908-4E4B-4EDD-B60F-B9BDC068C9D6}" srcOrd="0" destOrd="0" presId="urn:microsoft.com/office/officeart/2018/2/layout/IconVerticalSolidList"/>
    <dgm:cxn modelId="{78A28692-6C27-4CF9-B3F8-12BC3B1179C8}" srcId="{AE60682E-E0EE-4790-9229-E37E478B48E2}" destId="{3DA3E989-E324-4DA7-9C80-EC0703756FC1}" srcOrd="0" destOrd="0" parTransId="{B8B6AF80-8BFB-4A8A-B47C-57F019C0AA62}" sibTransId="{43A671A5-95D1-47FE-9E20-C38078E7C3EB}"/>
    <dgm:cxn modelId="{F14B63AE-50A7-4276-A4C3-7CBE6D8F6D79}" srcId="{AE60682E-E0EE-4790-9229-E37E478B48E2}" destId="{563E0581-CCDF-4E4E-A9ED-302DCC1E9C13}" srcOrd="1" destOrd="0" parTransId="{C749F246-4FCA-4787-92AD-518A1B1624EB}" sibTransId="{F65D387B-A4D1-4BDD-BE7C-007076CEE449}"/>
    <dgm:cxn modelId="{5E5484B1-30B4-4361-891D-142E5F3A7801}" type="presOf" srcId="{563E0581-CCDF-4E4E-A9ED-302DCC1E9C13}" destId="{3A0167E5-A2A2-4369-8500-9B2E26AF5FE0}" srcOrd="0" destOrd="0" presId="urn:microsoft.com/office/officeart/2018/2/layout/IconVerticalSolidList"/>
    <dgm:cxn modelId="{3DCA8E57-F41B-4535-A8A8-7588F46961F4}" type="presParOf" srcId="{A0AA4229-0570-4F61-869F-3FB7692680EF}" destId="{C5DB8DC1-9FAE-4B60-BA55-E647CF239161}" srcOrd="0" destOrd="0" presId="urn:microsoft.com/office/officeart/2018/2/layout/IconVerticalSolidList"/>
    <dgm:cxn modelId="{CEE77EDD-DC5D-4A3F-B5E8-1EA9FD1F7369}" type="presParOf" srcId="{C5DB8DC1-9FAE-4B60-BA55-E647CF239161}" destId="{3991AD95-369C-49C3-B0B9-746717AD9DDF}" srcOrd="0" destOrd="0" presId="urn:microsoft.com/office/officeart/2018/2/layout/IconVerticalSolidList"/>
    <dgm:cxn modelId="{E7D9EA26-03E2-407E-AFE6-8235A00D67B7}" type="presParOf" srcId="{C5DB8DC1-9FAE-4B60-BA55-E647CF239161}" destId="{673075F5-044A-48BC-843B-B19A30598B50}" srcOrd="1" destOrd="0" presId="urn:microsoft.com/office/officeart/2018/2/layout/IconVerticalSolidList"/>
    <dgm:cxn modelId="{F82E221F-70A2-4A6E-92FC-3C9EB16DC57A}" type="presParOf" srcId="{C5DB8DC1-9FAE-4B60-BA55-E647CF239161}" destId="{E343AAFD-0EB8-423D-9527-2D62489388FF}" srcOrd="2" destOrd="0" presId="urn:microsoft.com/office/officeart/2018/2/layout/IconVerticalSolidList"/>
    <dgm:cxn modelId="{D5BEFA32-4515-43B4-8A53-E9B440786E21}" type="presParOf" srcId="{C5DB8DC1-9FAE-4B60-BA55-E647CF239161}" destId="{B9FC3908-4E4B-4EDD-B60F-B9BDC068C9D6}" srcOrd="3" destOrd="0" presId="urn:microsoft.com/office/officeart/2018/2/layout/IconVerticalSolidList"/>
    <dgm:cxn modelId="{388A1F86-AA32-489B-82F3-CE7DB6431168}" type="presParOf" srcId="{A0AA4229-0570-4F61-869F-3FB7692680EF}" destId="{7B438E32-4FEE-447B-87E6-8E27530FE559}" srcOrd="1" destOrd="0" presId="urn:microsoft.com/office/officeart/2018/2/layout/IconVerticalSolidList"/>
    <dgm:cxn modelId="{6CF5BB12-0091-449F-925A-BE04FF1EC74C}" type="presParOf" srcId="{A0AA4229-0570-4F61-869F-3FB7692680EF}" destId="{6E21F695-0119-4F4F-B8FB-EAB4E718979B}" srcOrd="2" destOrd="0" presId="urn:microsoft.com/office/officeart/2018/2/layout/IconVerticalSolidList"/>
    <dgm:cxn modelId="{2C15672E-EE0A-404C-ABD8-620C4DB6F037}" type="presParOf" srcId="{6E21F695-0119-4F4F-B8FB-EAB4E718979B}" destId="{E9AFE149-2A69-4011-A7A2-BFBCA55EB5DE}" srcOrd="0" destOrd="0" presId="urn:microsoft.com/office/officeart/2018/2/layout/IconVerticalSolidList"/>
    <dgm:cxn modelId="{1AE1A67C-3E80-403E-A815-CB38B7513891}" type="presParOf" srcId="{6E21F695-0119-4F4F-B8FB-EAB4E718979B}" destId="{100D5CC6-AD50-4095-9840-85309993019E}" srcOrd="1" destOrd="0" presId="urn:microsoft.com/office/officeart/2018/2/layout/IconVerticalSolidList"/>
    <dgm:cxn modelId="{CE1063C7-A27B-4878-B8D4-E4C8345DDA85}" type="presParOf" srcId="{6E21F695-0119-4F4F-B8FB-EAB4E718979B}" destId="{5F2C6799-2F96-4F23-AEBF-D8A851515195}" srcOrd="2" destOrd="0" presId="urn:microsoft.com/office/officeart/2018/2/layout/IconVerticalSolidList"/>
    <dgm:cxn modelId="{38F71A99-25D2-4F72-B0D0-A7C12DF1A934}" type="presParOf" srcId="{6E21F695-0119-4F4F-B8FB-EAB4E718979B}" destId="{3A0167E5-A2A2-4369-8500-9B2E26AF5F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0FE9-B3AB-4791-989A-54A2EE9DFF2D}">
      <dsp:nvSpPr>
        <dsp:cNvPr id="0" name=""/>
        <dsp:cNvSpPr/>
      </dsp:nvSpPr>
      <dsp:spPr>
        <a:xfrm>
          <a:off x="0" y="0"/>
          <a:ext cx="8210266" cy="52969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600" kern="1200" dirty="0">
              <a:latin typeface="AR BERKLEY" panose="02000000000000000000"/>
            </a:rPr>
            <a:t> </a:t>
          </a:r>
          <a:r>
            <a:rPr lang="pt-BR" sz="5400" kern="1200" dirty="0">
              <a:latin typeface="AR BERKLEY" panose="02000000000000000000"/>
            </a:rPr>
            <a:t>Passo a Passo</a:t>
          </a:r>
        </a:p>
      </dsp:txBody>
      <dsp:txXfrm>
        <a:off x="0" y="0"/>
        <a:ext cx="8210266" cy="1589070"/>
      </dsp:txXfrm>
    </dsp:sp>
    <dsp:sp modelId="{40C5D29F-778C-47CE-8B5E-681125C3CEEF}">
      <dsp:nvSpPr>
        <dsp:cNvPr id="0" name=""/>
        <dsp:cNvSpPr/>
      </dsp:nvSpPr>
      <dsp:spPr>
        <a:xfrm>
          <a:off x="821026" y="1589523"/>
          <a:ext cx="6568212" cy="10406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 – Selecione o modo “Apresentação de Slide”</a:t>
          </a:r>
        </a:p>
      </dsp:txBody>
      <dsp:txXfrm>
        <a:off x="851505" y="1620002"/>
        <a:ext cx="6507254" cy="979671"/>
      </dsp:txXfrm>
    </dsp:sp>
    <dsp:sp modelId="{736A365B-FC5F-4C74-A95A-AC9B60CAD5E3}">
      <dsp:nvSpPr>
        <dsp:cNvPr id="0" name=""/>
        <dsp:cNvSpPr/>
      </dsp:nvSpPr>
      <dsp:spPr>
        <a:xfrm>
          <a:off x="821026" y="2790249"/>
          <a:ext cx="6568212" cy="104062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 – Passe para a próxima página</a:t>
          </a:r>
        </a:p>
      </dsp:txBody>
      <dsp:txXfrm>
        <a:off x="851505" y="2820728"/>
        <a:ext cx="6507254" cy="979671"/>
      </dsp:txXfrm>
    </dsp:sp>
    <dsp:sp modelId="{C709CA60-F1BD-4626-B9DA-96044AC000D1}">
      <dsp:nvSpPr>
        <dsp:cNvPr id="0" name=""/>
        <dsp:cNvSpPr/>
      </dsp:nvSpPr>
      <dsp:spPr>
        <a:xfrm>
          <a:off x="821026" y="3990975"/>
          <a:ext cx="6568212" cy="104062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3 – Selecione o item desejado</a:t>
          </a:r>
        </a:p>
      </dsp:txBody>
      <dsp:txXfrm>
        <a:off x="851505" y="4021454"/>
        <a:ext cx="6507254" cy="9796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55EE-12EE-4D74-B01C-637E4A4BBCE2}">
      <dsp:nvSpPr>
        <dsp:cNvPr id="0" name=""/>
        <dsp:cNvSpPr/>
      </dsp:nvSpPr>
      <dsp:spPr>
        <a:xfrm>
          <a:off x="0" y="1730"/>
          <a:ext cx="11142541" cy="8772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7AAA-68D8-4D40-90E5-D238FE62A234}">
      <dsp:nvSpPr>
        <dsp:cNvPr id="0" name=""/>
        <dsp:cNvSpPr/>
      </dsp:nvSpPr>
      <dsp:spPr>
        <a:xfrm>
          <a:off x="265357" y="199104"/>
          <a:ext cx="482468" cy="482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4C16-6453-40A1-92F3-0C386A4E84E8}">
      <dsp:nvSpPr>
        <dsp:cNvPr id="0" name=""/>
        <dsp:cNvSpPr/>
      </dsp:nvSpPr>
      <dsp:spPr>
        <a:xfrm>
          <a:off x="1013183" y="1730"/>
          <a:ext cx="10129358" cy="87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39" tIns="92839" rIns="92839" bIns="928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O que foi feito, como foi feito e o que foi usado.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13183" y="1730"/>
        <a:ext cx="10129358" cy="877215"/>
      </dsp:txXfrm>
    </dsp:sp>
    <dsp:sp modelId="{0C673557-4FE8-4F82-B1CC-C2797C3BA2B2}">
      <dsp:nvSpPr>
        <dsp:cNvPr id="0" name=""/>
        <dsp:cNvSpPr/>
      </dsp:nvSpPr>
      <dsp:spPr>
        <a:xfrm>
          <a:off x="0" y="1098249"/>
          <a:ext cx="11142541" cy="8772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9885F-958A-48E7-9E1F-B075E0B48D75}">
      <dsp:nvSpPr>
        <dsp:cNvPr id="0" name=""/>
        <dsp:cNvSpPr/>
      </dsp:nvSpPr>
      <dsp:spPr>
        <a:xfrm>
          <a:off x="265357" y="1295623"/>
          <a:ext cx="482468" cy="482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81D4E-A25F-4FE6-BE84-C5ECD7ED795A}">
      <dsp:nvSpPr>
        <dsp:cNvPr id="0" name=""/>
        <dsp:cNvSpPr/>
      </dsp:nvSpPr>
      <dsp:spPr>
        <a:xfrm>
          <a:off x="1013183" y="1098249"/>
          <a:ext cx="10129358" cy="87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39" tIns="92839" rIns="92839" bIns="928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kern="1200" dirty="0"/>
            <a:t>Quando e com que frequência.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13183" y="1098249"/>
        <a:ext cx="10129358" cy="877215"/>
      </dsp:txXfrm>
    </dsp:sp>
    <dsp:sp modelId="{2A041CCD-7636-4986-AE3E-A64A5983EE6E}">
      <dsp:nvSpPr>
        <dsp:cNvPr id="0" name=""/>
        <dsp:cNvSpPr/>
      </dsp:nvSpPr>
      <dsp:spPr>
        <a:xfrm>
          <a:off x="0" y="2194768"/>
          <a:ext cx="11142541" cy="8772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E5100-DB02-4925-86FD-EC9A927E3D41}">
      <dsp:nvSpPr>
        <dsp:cNvPr id="0" name=""/>
        <dsp:cNvSpPr/>
      </dsp:nvSpPr>
      <dsp:spPr>
        <a:xfrm>
          <a:off x="265357" y="2392142"/>
          <a:ext cx="482468" cy="482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A7ACE-C819-45B3-A01D-6192E3233F3D}">
      <dsp:nvSpPr>
        <dsp:cNvPr id="0" name=""/>
        <dsp:cNvSpPr/>
      </dsp:nvSpPr>
      <dsp:spPr>
        <a:xfrm>
          <a:off x="1013183" y="2194768"/>
          <a:ext cx="10129358" cy="87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39" tIns="92839" rIns="92839" bIns="928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 </a:t>
          </a:r>
          <a:r>
            <a:rPr lang="pt-BR" sz="2000" b="1" kern="1200" dirty="0"/>
            <a:t>(C):</a:t>
          </a:r>
          <a:r>
            <a:rPr lang="pt-BR" sz="2000" kern="1200" dirty="0"/>
            <a:t> Onde (incluindo detalhes de quaisquer períodos de aclimatação).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13183" y="2194768"/>
        <a:ext cx="10129358" cy="877215"/>
      </dsp:txXfrm>
    </dsp:sp>
    <dsp:sp modelId="{BB9B7F60-B6BF-4E00-A3C9-8C67A4C4F818}">
      <dsp:nvSpPr>
        <dsp:cNvPr id="0" name=""/>
        <dsp:cNvSpPr/>
      </dsp:nvSpPr>
      <dsp:spPr>
        <a:xfrm>
          <a:off x="0" y="3291287"/>
          <a:ext cx="11142541" cy="87721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B8B70-9F27-47C5-AF56-0C7A4AE7971A}">
      <dsp:nvSpPr>
        <dsp:cNvPr id="0" name=""/>
        <dsp:cNvSpPr/>
      </dsp:nvSpPr>
      <dsp:spPr>
        <a:xfrm>
          <a:off x="265357" y="3488661"/>
          <a:ext cx="482468" cy="4824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34F5-68C6-4FC6-AD17-B72874ECAC32}">
      <dsp:nvSpPr>
        <dsp:cNvPr id="0" name=""/>
        <dsp:cNvSpPr/>
      </dsp:nvSpPr>
      <dsp:spPr>
        <a:xfrm>
          <a:off x="1013183" y="3291287"/>
          <a:ext cx="10129358" cy="87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39" tIns="92839" rIns="92839" bIns="928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(D): </a:t>
          </a:r>
          <a:r>
            <a:rPr lang="pt-BR" sz="2000" kern="1200" dirty="0"/>
            <a:t>Por que (fornecer a justificativa para os procedimentos).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13183" y="3291287"/>
        <a:ext cx="10129358" cy="8772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877753"/>
          <a:ext cx="11256025" cy="16204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490191" y="1242358"/>
          <a:ext cx="891256" cy="891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843017" y="762732"/>
          <a:ext cx="9384385" cy="1620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99" tIns="171499" rIns="171499" bIns="1714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Estatísticas resumidas / descritivas para cada grupo experimental, com uma medida de variabilidade, quando aplicável (por exemplo, média e SD ou mediana e intervalo).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843017" y="762732"/>
        <a:ext cx="9384385" cy="1620467"/>
      </dsp:txXfrm>
    </dsp:sp>
    <dsp:sp modelId="{A157F47C-0E99-44E7-B17C-3F852AA96136}">
      <dsp:nvSpPr>
        <dsp:cNvPr id="0" name=""/>
        <dsp:cNvSpPr/>
      </dsp:nvSpPr>
      <dsp:spPr>
        <a:xfrm>
          <a:off x="0" y="2903336"/>
          <a:ext cx="11256025" cy="162046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E9233-07A7-4BD1-B367-E61B3E7B72B7}">
      <dsp:nvSpPr>
        <dsp:cNvPr id="0" name=""/>
        <dsp:cNvSpPr/>
      </dsp:nvSpPr>
      <dsp:spPr>
        <a:xfrm>
          <a:off x="490191" y="3267941"/>
          <a:ext cx="891256" cy="891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4912-F380-41FF-BD09-27CBACD320BB}">
      <dsp:nvSpPr>
        <dsp:cNvPr id="0" name=""/>
        <dsp:cNvSpPr/>
      </dsp:nvSpPr>
      <dsp:spPr>
        <a:xfrm>
          <a:off x="1871639" y="2825522"/>
          <a:ext cx="9384385" cy="1620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99" tIns="171499" rIns="171499" bIns="1714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kern="1200" dirty="0"/>
            <a:t>Se aplicável, o tamanho do efeito com um intervalo de confiança.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871639" y="2825522"/>
        <a:ext cx="9384385" cy="16204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2063860"/>
          <a:ext cx="11321023" cy="17690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35129" y="246189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2043221" y="2063860"/>
          <a:ext cx="9277802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Forneça um resumo preciso dos objetivos da pesquisa, espécie animal, linhagem e sexo, palavras-chave, principais resultados e conclusões do estudo.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043221" y="2063860"/>
        <a:ext cx="9277802" cy="17690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855575"/>
          <a:ext cx="11229520" cy="15795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477805" y="1210968"/>
          <a:ext cx="868738" cy="868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824349" y="855575"/>
          <a:ext cx="9405170" cy="157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66" tIns="167166" rIns="167166" bIns="1671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Incluir base científica suficiente para compreender a lógica e o contexto do estudo e explicar a abordagem experimental.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24349" y="855575"/>
        <a:ext cx="9405170" cy="1579523"/>
      </dsp:txXfrm>
    </dsp:sp>
    <dsp:sp modelId="{A157F47C-0E99-44E7-B17C-3F852AA96136}">
      <dsp:nvSpPr>
        <dsp:cNvPr id="0" name=""/>
        <dsp:cNvSpPr/>
      </dsp:nvSpPr>
      <dsp:spPr>
        <a:xfrm>
          <a:off x="0" y="2829979"/>
          <a:ext cx="11229520" cy="15795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E9233-07A7-4BD1-B367-E61B3E7B72B7}">
      <dsp:nvSpPr>
        <dsp:cNvPr id="0" name=""/>
        <dsp:cNvSpPr/>
      </dsp:nvSpPr>
      <dsp:spPr>
        <a:xfrm>
          <a:off x="477805" y="3185372"/>
          <a:ext cx="868738" cy="868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4912-F380-41FF-BD09-27CBACD320BB}">
      <dsp:nvSpPr>
        <dsp:cNvPr id="0" name=""/>
        <dsp:cNvSpPr/>
      </dsp:nvSpPr>
      <dsp:spPr>
        <a:xfrm>
          <a:off x="1824349" y="2829979"/>
          <a:ext cx="9405170" cy="157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66" tIns="167166" rIns="167166" bIns="1671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+mn-lt"/>
              <a:ea typeface="+mn-ea"/>
              <a:cs typeface="+mn-cs"/>
              <a:sym typeface="Helvetica Neue"/>
            </a:rPr>
            <a:t>(B):</a:t>
          </a:r>
          <a:r>
            <a:rPr lang="pt-BR" sz="2000" kern="1200" dirty="0">
              <a:latin typeface="+mn-lt"/>
              <a:ea typeface="+mn-ea"/>
              <a:cs typeface="+mn-cs"/>
              <a:sym typeface="Helvetica Neue"/>
            </a:rPr>
            <a:t> Explique como a espécie animal e o modelo usado atendem aos objetivos científicos e, quando apropriado, a relevância para a biologia humana.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kern="1200" dirty="0">
            <a:solidFill>
              <a:schemeClr val="tx1"/>
            </a:solidFill>
            <a:effectLst/>
          </a:endParaRPr>
        </a:p>
      </dsp:txBody>
      <dsp:txXfrm>
        <a:off x="1824349" y="2829979"/>
        <a:ext cx="9405170" cy="15795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2063860"/>
          <a:ext cx="11281267" cy="17690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35129" y="246189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2043221" y="2063860"/>
          <a:ext cx="9238045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Descreva claramente a questão da pesquisa, os objetivos da pesquisa e, quando apropriado, as hipóteses específicas sendo testadas.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043221" y="2063860"/>
        <a:ext cx="9238045" cy="17690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2192400"/>
          <a:ext cx="11363420" cy="18792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68458" y="2615220"/>
          <a:ext cx="1033560" cy="103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2271092" y="1404770"/>
          <a:ext cx="8991710" cy="31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82" tIns="198882" rIns="198882" bIns="19888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Forneça o nome do comitê de revisão ética ou equivalente que aprovou o uso de animais neste estudo e quaisquer números de licença ou protocolo relevantes (se aplicável). Se a aprovação ética não foi solicitada ou concedida.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271092" y="1404770"/>
        <a:ext cx="8991710" cy="31069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2063860"/>
          <a:ext cx="11374032" cy="17690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35129" y="246189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2043221" y="2063860"/>
          <a:ext cx="9330810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Forneça detalhes sobre as condições de alojamento e manejo, incluindo qualquer enriquecimento ambiental.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043221" y="2063860"/>
        <a:ext cx="9330810" cy="17690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55EE-12EE-4D74-B01C-637E4A4BBCE2}">
      <dsp:nvSpPr>
        <dsp:cNvPr id="0" name=""/>
        <dsp:cNvSpPr/>
      </dsp:nvSpPr>
      <dsp:spPr>
        <a:xfrm>
          <a:off x="0" y="2404"/>
          <a:ext cx="11235306" cy="10584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7AAA-68D8-4D40-90E5-D238FE62A234}">
      <dsp:nvSpPr>
        <dsp:cNvPr id="0" name=""/>
        <dsp:cNvSpPr/>
      </dsp:nvSpPr>
      <dsp:spPr>
        <a:xfrm>
          <a:off x="320171" y="240549"/>
          <a:ext cx="582699" cy="582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4C16-6453-40A1-92F3-0C386A4E84E8}">
      <dsp:nvSpPr>
        <dsp:cNvPr id="0" name=""/>
        <dsp:cNvSpPr/>
      </dsp:nvSpPr>
      <dsp:spPr>
        <a:xfrm>
          <a:off x="1223043" y="2404"/>
          <a:ext cx="9975218" cy="112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17" tIns="119017" rIns="119017" bIns="11901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Descreva quaisquer intervenções ou etapas realizadas nos protocolos experimentais para reduzir a dor, sofrimento e angústia.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223043" y="2404"/>
        <a:ext cx="9975218" cy="1124570"/>
      </dsp:txXfrm>
    </dsp:sp>
    <dsp:sp modelId="{EA6779D3-3757-47D7-9118-EE138A038D63}">
      <dsp:nvSpPr>
        <dsp:cNvPr id="0" name=""/>
        <dsp:cNvSpPr/>
      </dsp:nvSpPr>
      <dsp:spPr>
        <a:xfrm>
          <a:off x="0" y="1408118"/>
          <a:ext cx="11235306" cy="10584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1B215-B23F-46C0-9C69-C1605FBB2AC0}">
      <dsp:nvSpPr>
        <dsp:cNvPr id="0" name=""/>
        <dsp:cNvSpPr/>
      </dsp:nvSpPr>
      <dsp:spPr>
        <a:xfrm>
          <a:off x="320171" y="1646262"/>
          <a:ext cx="582699" cy="582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44CC-3813-4DD1-9844-488B7B3ADEF6}">
      <dsp:nvSpPr>
        <dsp:cNvPr id="0" name=""/>
        <dsp:cNvSpPr/>
      </dsp:nvSpPr>
      <dsp:spPr>
        <a:xfrm>
          <a:off x="1223043" y="1408118"/>
          <a:ext cx="9975218" cy="112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17" tIns="119017" rIns="119017" bIns="11901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kern="1200" dirty="0"/>
            <a:t>Relate quaisquer eventos adversos esperados ou inesperados.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223043" y="1408118"/>
        <a:ext cx="9975218" cy="1124570"/>
      </dsp:txXfrm>
    </dsp:sp>
    <dsp:sp modelId="{1B624B78-2966-435E-97D7-6D2D66DC4874}">
      <dsp:nvSpPr>
        <dsp:cNvPr id="0" name=""/>
        <dsp:cNvSpPr/>
      </dsp:nvSpPr>
      <dsp:spPr>
        <a:xfrm>
          <a:off x="0" y="2813832"/>
          <a:ext cx="11235306" cy="10584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A9729-43CF-40DF-A4CE-858FDF613D6E}">
      <dsp:nvSpPr>
        <dsp:cNvPr id="0" name=""/>
        <dsp:cNvSpPr/>
      </dsp:nvSpPr>
      <dsp:spPr>
        <a:xfrm>
          <a:off x="320484" y="3051976"/>
          <a:ext cx="582699" cy="5821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C88DE-EF8D-4B38-903B-A244A3131998}">
      <dsp:nvSpPr>
        <dsp:cNvPr id="0" name=""/>
        <dsp:cNvSpPr/>
      </dsp:nvSpPr>
      <dsp:spPr>
        <a:xfrm>
          <a:off x="1223669" y="2813832"/>
          <a:ext cx="9935157" cy="112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017" tIns="119017" rIns="119017" bIns="11901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(C): </a:t>
          </a:r>
          <a:r>
            <a:rPr lang="pt-BR" sz="2000" kern="1200" dirty="0"/>
            <a:t>Descrever os desfechos humanos estabelecidos para o estudo, os sinais que foram monitorados e a frequência do monitoramento. Se o estudo não definiu desfechos humanos, indique isso.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223669" y="2813832"/>
        <a:ext cx="9935157" cy="11245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55EE-12EE-4D74-B01C-637E4A4BBCE2}">
      <dsp:nvSpPr>
        <dsp:cNvPr id="0" name=""/>
        <dsp:cNvSpPr/>
      </dsp:nvSpPr>
      <dsp:spPr>
        <a:xfrm>
          <a:off x="0" y="838195"/>
          <a:ext cx="11142541" cy="15474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7AAA-68D8-4D40-90E5-D238FE62A234}">
      <dsp:nvSpPr>
        <dsp:cNvPr id="0" name=""/>
        <dsp:cNvSpPr/>
      </dsp:nvSpPr>
      <dsp:spPr>
        <a:xfrm>
          <a:off x="468100" y="1186369"/>
          <a:ext cx="851091" cy="85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4C16-6453-40A1-92F3-0C386A4E84E8}">
      <dsp:nvSpPr>
        <dsp:cNvPr id="0" name=""/>
        <dsp:cNvSpPr/>
      </dsp:nvSpPr>
      <dsp:spPr>
        <a:xfrm>
          <a:off x="1787291" y="838195"/>
          <a:ext cx="9355250" cy="15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71" tIns="163771" rIns="163771" bIns="1637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b="0" kern="1200" dirty="0"/>
            <a:t>Interpretar os resultados, levando em consideração os objetivos e hipóteses do estudo, a teoria atual e outros estudos relevantes da literatura.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787291" y="838195"/>
        <a:ext cx="9355250" cy="1547438"/>
      </dsp:txXfrm>
    </dsp:sp>
    <dsp:sp modelId="{731C69B4-48A8-40CB-A000-5F6E9F144271}">
      <dsp:nvSpPr>
        <dsp:cNvPr id="0" name=""/>
        <dsp:cNvSpPr/>
      </dsp:nvSpPr>
      <dsp:spPr>
        <a:xfrm>
          <a:off x="0" y="2772493"/>
          <a:ext cx="11142541" cy="15474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F5B63-45E2-457F-98EA-EA39AFE5DD8D}">
      <dsp:nvSpPr>
        <dsp:cNvPr id="0" name=""/>
        <dsp:cNvSpPr/>
      </dsp:nvSpPr>
      <dsp:spPr>
        <a:xfrm>
          <a:off x="468100" y="3120667"/>
          <a:ext cx="851091" cy="851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C65B5-6B56-4FA9-9404-2925AB10DE58}">
      <dsp:nvSpPr>
        <dsp:cNvPr id="0" name=""/>
        <dsp:cNvSpPr/>
      </dsp:nvSpPr>
      <dsp:spPr>
        <a:xfrm>
          <a:off x="1787291" y="2772493"/>
          <a:ext cx="9355250" cy="1547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71" tIns="163771" rIns="163771" bIns="1637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b="0" kern="1200" dirty="0"/>
            <a:t>Comentário sobre as limitações do estudo, incluindo fontes potenciais de viés, limitações do modelo animal e imprecisão associada aos resultados.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kern="1200" dirty="0">
            <a:solidFill>
              <a:schemeClr val="tx1"/>
            </a:solidFill>
          </a:endParaRPr>
        </a:p>
      </dsp:txBody>
      <dsp:txXfrm>
        <a:off x="1787291" y="2772493"/>
        <a:ext cx="9355250" cy="154743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AAA0-E587-4DFF-A134-78902A400D91}">
      <dsp:nvSpPr>
        <dsp:cNvPr id="0" name=""/>
        <dsp:cNvSpPr/>
      </dsp:nvSpPr>
      <dsp:spPr>
        <a:xfrm>
          <a:off x="-60450" y="1867917"/>
          <a:ext cx="11182299" cy="15921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CF86-9347-4178-B63E-DA5EC0D4C2AE}">
      <dsp:nvSpPr>
        <dsp:cNvPr id="0" name=""/>
        <dsp:cNvSpPr/>
      </dsp:nvSpPr>
      <dsp:spPr>
        <a:xfrm>
          <a:off x="421179" y="2226154"/>
          <a:ext cx="875690" cy="87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C729-536F-40FA-9580-A33D18324630}">
      <dsp:nvSpPr>
        <dsp:cNvPr id="0" name=""/>
        <dsp:cNvSpPr/>
      </dsp:nvSpPr>
      <dsp:spPr>
        <a:xfrm>
          <a:off x="1654001" y="1867917"/>
          <a:ext cx="9588748" cy="159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04" tIns="168504" rIns="168504" bIns="1685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Comente se, e como, os resultados deste estudo são susceptíveis de generalizar para outras espécies ou condições experimentais, incluindo qualquer relevância para a biologia humana (quando apropriado).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654001" y="1867917"/>
        <a:ext cx="9588748" cy="1592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907405"/>
          <a:ext cx="11269517" cy="16752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06750" y="1284327"/>
          <a:ext cx="921365" cy="921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934867" y="907405"/>
          <a:ext cx="9334649" cy="16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293" tIns="177293" rIns="177293" bIns="1772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</a:t>
          </a:r>
          <a:r>
            <a:rPr lang="pt-BR" sz="2000" kern="1200" dirty="0"/>
            <a:t> Os grupos a serem comparados, incluindo grupos de controle. Se nenhum grupo de controle for usado, justificar.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4867" y="907405"/>
        <a:ext cx="9334649" cy="1675209"/>
      </dsp:txXfrm>
    </dsp:sp>
    <dsp:sp modelId="{D77DA4F0-ABC2-4619-B183-737428C8C3D6}">
      <dsp:nvSpPr>
        <dsp:cNvPr id="0" name=""/>
        <dsp:cNvSpPr/>
      </dsp:nvSpPr>
      <dsp:spPr>
        <a:xfrm>
          <a:off x="0" y="3001417"/>
          <a:ext cx="11269517" cy="16752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BDFC3-1280-4EDE-A014-0B4401A523AD}">
      <dsp:nvSpPr>
        <dsp:cNvPr id="0" name=""/>
        <dsp:cNvSpPr/>
      </dsp:nvSpPr>
      <dsp:spPr>
        <a:xfrm>
          <a:off x="506750" y="3378339"/>
          <a:ext cx="921365" cy="921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5197-3FFF-4F40-8DD7-891B2017AF2E}">
      <dsp:nvSpPr>
        <dsp:cNvPr id="0" name=""/>
        <dsp:cNvSpPr/>
      </dsp:nvSpPr>
      <dsp:spPr>
        <a:xfrm>
          <a:off x="1934867" y="3001417"/>
          <a:ext cx="9334649" cy="16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293" tIns="177293" rIns="177293" bIns="1772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</a:t>
          </a:r>
          <a:r>
            <a:rPr lang="pt-BR" sz="2000" kern="1200" dirty="0"/>
            <a:t> A unidade experimental (por exemplo, um único animal, ninhada ou gaiola de animais).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4867" y="3001417"/>
        <a:ext cx="9334649" cy="16752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AAA0-E587-4DFF-A134-78902A400D91}">
      <dsp:nvSpPr>
        <dsp:cNvPr id="0" name=""/>
        <dsp:cNvSpPr/>
      </dsp:nvSpPr>
      <dsp:spPr>
        <a:xfrm>
          <a:off x="0" y="1864800"/>
          <a:ext cx="11142541" cy="1598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CF86-9347-4178-B63E-DA5EC0D4C2AE}">
      <dsp:nvSpPr>
        <dsp:cNvPr id="0" name=""/>
        <dsp:cNvSpPr/>
      </dsp:nvSpPr>
      <dsp:spPr>
        <a:xfrm>
          <a:off x="483516" y="2224440"/>
          <a:ext cx="879120" cy="879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C729-536F-40FA-9580-A33D18324630}">
      <dsp:nvSpPr>
        <dsp:cNvPr id="0" name=""/>
        <dsp:cNvSpPr/>
      </dsp:nvSpPr>
      <dsp:spPr>
        <a:xfrm>
          <a:off x="1967841" y="1864800"/>
          <a:ext cx="9053010" cy="159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64" tIns="169164" rIns="169164" bIns="16916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Forneça uma declaração indicando se um protocolo (incluindo a questão da pesquisa, os principais recursos do projeto e o plano de análise) foi preparado antes do estudo e se e onde esse protocolo foi registrado.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967841" y="1864800"/>
        <a:ext cx="9053010" cy="15984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AAA0-E587-4DFF-A134-78902A400D91}">
      <dsp:nvSpPr>
        <dsp:cNvPr id="0" name=""/>
        <dsp:cNvSpPr/>
      </dsp:nvSpPr>
      <dsp:spPr>
        <a:xfrm>
          <a:off x="-157646" y="1867917"/>
          <a:ext cx="11195550" cy="15921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CF86-9347-4178-B63E-DA5EC0D4C2AE}">
      <dsp:nvSpPr>
        <dsp:cNvPr id="0" name=""/>
        <dsp:cNvSpPr/>
      </dsp:nvSpPr>
      <dsp:spPr>
        <a:xfrm>
          <a:off x="323983" y="2226154"/>
          <a:ext cx="875690" cy="87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C729-536F-40FA-9580-A33D18324630}">
      <dsp:nvSpPr>
        <dsp:cNvPr id="0" name=""/>
        <dsp:cNvSpPr/>
      </dsp:nvSpPr>
      <dsp:spPr>
        <a:xfrm>
          <a:off x="1362413" y="1867917"/>
          <a:ext cx="9990784" cy="159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04" tIns="168504" rIns="168504" bIns="1685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+mj-lt"/>
            </a:rPr>
            <a:t>Forneça uma declaração descrevendo se e onde os dados do estudo estão disponíveis.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362413" y="1867917"/>
        <a:ext cx="9990784" cy="15921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3AAA0-E587-4DFF-A134-78902A400D91}">
      <dsp:nvSpPr>
        <dsp:cNvPr id="0" name=""/>
        <dsp:cNvSpPr/>
      </dsp:nvSpPr>
      <dsp:spPr>
        <a:xfrm>
          <a:off x="-156969" y="1867917"/>
          <a:ext cx="11155794" cy="159216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CF86-9347-4178-B63E-DA5EC0D4C2AE}">
      <dsp:nvSpPr>
        <dsp:cNvPr id="0" name=""/>
        <dsp:cNvSpPr/>
      </dsp:nvSpPr>
      <dsp:spPr>
        <a:xfrm>
          <a:off x="324660" y="2226154"/>
          <a:ext cx="875690" cy="875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4C729-536F-40FA-9580-A33D18324630}">
      <dsp:nvSpPr>
        <dsp:cNvPr id="0" name=""/>
        <dsp:cNvSpPr/>
      </dsp:nvSpPr>
      <dsp:spPr>
        <a:xfrm>
          <a:off x="1364446" y="1867917"/>
          <a:ext cx="9948316" cy="159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504" tIns="168504" rIns="168504" bIns="1685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+mj-lt"/>
            </a:rPr>
            <a:t>Declare quaisquer potenciais conflitos de interesses, incluindo financeiros e não financeiros. Se nenhum existir, isso deve ser declarado.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364446" y="1867917"/>
        <a:ext cx="9948316" cy="15921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0FE9-B3AB-4791-989A-54A2EE9DFF2D}">
      <dsp:nvSpPr>
        <dsp:cNvPr id="0" name=""/>
        <dsp:cNvSpPr/>
      </dsp:nvSpPr>
      <dsp:spPr>
        <a:xfrm>
          <a:off x="0" y="0"/>
          <a:ext cx="6639636" cy="42822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Doutorandas</a:t>
          </a:r>
        </a:p>
      </dsp:txBody>
      <dsp:txXfrm>
        <a:off x="0" y="0"/>
        <a:ext cx="6639636" cy="1284671"/>
      </dsp:txXfrm>
    </dsp:sp>
    <dsp:sp modelId="{40C5D29F-778C-47CE-8B5E-681125C3CEEF}">
      <dsp:nvSpPr>
        <dsp:cNvPr id="0" name=""/>
        <dsp:cNvSpPr/>
      </dsp:nvSpPr>
      <dsp:spPr>
        <a:xfrm>
          <a:off x="663963" y="1285037"/>
          <a:ext cx="5311708" cy="8412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Maria Karolina Martins Ferreira </a:t>
          </a:r>
          <a:endParaRPr lang="pt-BR" sz="3500" kern="1200" dirty="0">
            <a:solidFill>
              <a:schemeClr val="bg1"/>
            </a:solidFill>
          </a:endParaRPr>
        </a:p>
      </dsp:txBody>
      <dsp:txXfrm>
        <a:off x="688603" y="1309677"/>
        <a:ext cx="5262428" cy="792008"/>
      </dsp:txXfrm>
    </dsp:sp>
    <dsp:sp modelId="{32D6CF87-25EA-4EB6-BC2A-898F9CC4809A}">
      <dsp:nvSpPr>
        <dsp:cNvPr id="0" name=""/>
        <dsp:cNvSpPr/>
      </dsp:nvSpPr>
      <dsp:spPr>
        <a:xfrm>
          <a:off x="663963" y="2255754"/>
          <a:ext cx="5311708" cy="841288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 err="1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Micaele</a:t>
          </a:r>
          <a:r>
            <a:rPr lang="pt-BR" sz="3500" kern="1200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Maria Lopes Castro </a:t>
          </a:r>
          <a:endParaRPr lang="pt-BR" sz="3500" kern="1200" dirty="0">
            <a:solidFill>
              <a:schemeClr val="bg1"/>
            </a:solidFill>
            <a:latin typeface="AR BLANCA" panose="02000000000000000000" pitchFamily="2" charset="0"/>
          </a:endParaRPr>
        </a:p>
      </dsp:txBody>
      <dsp:txXfrm>
        <a:off x="688603" y="2280394"/>
        <a:ext cx="5262428" cy="792008"/>
      </dsp:txXfrm>
    </dsp:sp>
    <dsp:sp modelId="{F4005226-F1FA-4922-8E06-6819D83700BC}">
      <dsp:nvSpPr>
        <dsp:cNvPr id="0" name=""/>
        <dsp:cNvSpPr/>
      </dsp:nvSpPr>
      <dsp:spPr>
        <a:xfrm>
          <a:off x="663963" y="3226471"/>
          <a:ext cx="5311708" cy="84128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66675" rIns="8890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bg1"/>
              </a:solidFill>
              <a:latin typeface="AR BLANCA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Thamires Campos Gomes</a:t>
          </a:r>
          <a:r>
            <a:rPr lang="pt-BR" sz="3500" kern="1200" dirty="0">
              <a:solidFill>
                <a:schemeClr val="bg1"/>
              </a:solidFill>
              <a:latin typeface="AR BERKLEY" panose="02000000000000000000" pitchFamily="2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pt-BR" sz="3500" kern="1200" dirty="0">
            <a:solidFill>
              <a:schemeClr val="bg1"/>
            </a:solidFill>
            <a:latin typeface="AR BERKLEY" panose="02000000000000000000" pitchFamily="2" charset="0"/>
          </a:endParaRPr>
        </a:p>
      </dsp:txBody>
      <dsp:txXfrm>
        <a:off x="688603" y="3251111"/>
        <a:ext cx="5262428" cy="792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907405"/>
          <a:ext cx="11328656" cy="16752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06750" y="1284327"/>
          <a:ext cx="921365" cy="9213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932847" y="930908"/>
          <a:ext cx="9308774" cy="16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293" tIns="177293" rIns="177293" bIns="1772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</a:t>
          </a:r>
          <a:r>
            <a:rPr lang="pt-BR" sz="2000" b="0" kern="1200" dirty="0"/>
            <a:t> </a:t>
          </a:r>
          <a:r>
            <a:rPr lang="pt-BR" sz="2000" kern="1200" dirty="0"/>
            <a:t>O número exato de unidades experimentais alocadas para cada grupo e o número total em cada experimento. O número total de animais usados.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2847" y="930908"/>
        <a:ext cx="9308774" cy="1675209"/>
      </dsp:txXfrm>
    </dsp:sp>
    <dsp:sp modelId="{D77DA4F0-ABC2-4619-B183-737428C8C3D6}">
      <dsp:nvSpPr>
        <dsp:cNvPr id="0" name=""/>
        <dsp:cNvSpPr/>
      </dsp:nvSpPr>
      <dsp:spPr>
        <a:xfrm>
          <a:off x="0" y="3001417"/>
          <a:ext cx="11328656" cy="16752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BDFC3-1280-4EDE-A014-0B4401A523AD}">
      <dsp:nvSpPr>
        <dsp:cNvPr id="0" name=""/>
        <dsp:cNvSpPr/>
      </dsp:nvSpPr>
      <dsp:spPr>
        <a:xfrm>
          <a:off x="506750" y="3378339"/>
          <a:ext cx="921365" cy="921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55197-3FFF-4F40-8DD7-891B2017AF2E}">
      <dsp:nvSpPr>
        <dsp:cNvPr id="0" name=""/>
        <dsp:cNvSpPr/>
      </dsp:nvSpPr>
      <dsp:spPr>
        <a:xfrm>
          <a:off x="1934867" y="3001417"/>
          <a:ext cx="9393788" cy="167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293" tIns="177293" rIns="177293" bIns="1772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</a:t>
          </a:r>
          <a:r>
            <a:rPr lang="pt-BR" sz="2000" b="0" kern="1200" dirty="0"/>
            <a:t> </a:t>
          </a:r>
          <a:r>
            <a:rPr lang="pt-BR" sz="2000" kern="1200" dirty="0"/>
            <a:t>Explique como o tamanho da amostra foi decidido. Forneça detalhes de qualquer cálculo amostral.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4867" y="3001417"/>
        <a:ext cx="9393788" cy="167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D55EE-12EE-4D74-B01C-637E4A4BBCE2}">
      <dsp:nvSpPr>
        <dsp:cNvPr id="0" name=""/>
        <dsp:cNvSpPr/>
      </dsp:nvSpPr>
      <dsp:spPr>
        <a:xfrm>
          <a:off x="0" y="2465"/>
          <a:ext cx="11288315" cy="1117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7AAA-68D8-4D40-90E5-D238FE62A234}">
      <dsp:nvSpPr>
        <dsp:cNvPr id="0" name=""/>
        <dsp:cNvSpPr/>
      </dsp:nvSpPr>
      <dsp:spPr>
        <a:xfrm>
          <a:off x="338138" y="253972"/>
          <a:ext cx="615397" cy="614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64C16-6453-40A1-92F3-0C386A4E84E8}">
      <dsp:nvSpPr>
        <dsp:cNvPr id="0" name=""/>
        <dsp:cNvSpPr/>
      </dsp:nvSpPr>
      <dsp:spPr>
        <a:xfrm>
          <a:off x="1291674" y="2465"/>
          <a:ext cx="9976749" cy="1152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99" tIns="121999" rIns="121999" bIns="1219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Descreva todos os critérios usados para incluir ou excluir animais (ou unidades experimentais) durante o experimento. Se nenhum critério foi definido, declare isso explicitamente.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91674" y="2465"/>
        <a:ext cx="9976749" cy="1152744"/>
      </dsp:txXfrm>
    </dsp:sp>
    <dsp:sp modelId="{EA6779D3-3757-47D7-9118-EE138A038D63}">
      <dsp:nvSpPr>
        <dsp:cNvPr id="0" name=""/>
        <dsp:cNvSpPr/>
      </dsp:nvSpPr>
      <dsp:spPr>
        <a:xfrm>
          <a:off x="0" y="1443395"/>
          <a:ext cx="11288315" cy="1117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1B215-B23F-46C0-9C69-C1605FBB2AC0}">
      <dsp:nvSpPr>
        <dsp:cNvPr id="0" name=""/>
        <dsp:cNvSpPr/>
      </dsp:nvSpPr>
      <dsp:spPr>
        <a:xfrm>
          <a:off x="338138" y="1694903"/>
          <a:ext cx="615397" cy="614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644CC-3813-4DD1-9844-488B7B3ADEF6}">
      <dsp:nvSpPr>
        <dsp:cNvPr id="0" name=""/>
        <dsp:cNvSpPr/>
      </dsp:nvSpPr>
      <dsp:spPr>
        <a:xfrm>
          <a:off x="1291674" y="1443395"/>
          <a:ext cx="9976749" cy="1152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99" tIns="121999" rIns="121999" bIns="1219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</a:t>
          </a:r>
          <a:r>
            <a:rPr lang="pt-BR" sz="2000" kern="1200" dirty="0"/>
            <a:t> Para cada grupo experimental, relate quaisquer animais, unidades experimentais não incluídos na análise e explique </a:t>
          </a:r>
          <a:r>
            <a:rPr lang="pt-BR" sz="2000" kern="1200" dirty="0">
              <a:solidFill>
                <a:schemeClr val="tx1"/>
              </a:solidFill>
            </a:rPr>
            <a:t>por quê.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91674" y="1443395"/>
        <a:ext cx="9976749" cy="1152744"/>
      </dsp:txXfrm>
    </dsp:sp>
    <dsp:sp modelId="{C7805C41-8ED0-4D7F-AD35-CEBD174D4CE9}">
      <dsp:nvSpPr>
        <dsp:cNvPr id="0" name=""/>
        <dsp:cNvSpPr/>
      </dsp:nvSpPr>
      <dsp:spPr>
        <a:xfrm>
          <a:off x="0" y="2884325"/>
          <a:ext cx="11288315" cy="111781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034B4-911E-4669-9952-AB07EBE518E1}">
      <dsp:nvSpPr>
        <dsp:cNvPr id="0" name=""/>
        <dsp:cNvSpPr/>
      </dsp:nvSpPr>
      <dsp:spPr>
        <a:xfrm>
          <a:off x="338138" y="3135833"/>
          <a:ext cx="615397" cy="614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D84CB-DB49-4E55-9D4E-766BE124BECD}">
      <dsp:nvSpPr>
        <dsp:cNvPr id="0" name=""/>
        <dsp:cNvSpPr/>
      </dsp:nvSpPr>
      <dsp:spPr>
        <a:xfrm>
          <a:off x="1291674" y="2884325"/>
          <a:ext cx="9976749" cy="1152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99" tIns="121999" rIns="121999" bIns="12199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(C):</a:t>
          </a:r>
          <a:r>
            <a:rPr lang="pt-BR" sz="2000" kern="1200" dirty="0"/>
            <a:t> Para cada análise, relate o valor exato de n em cada grupo experimental.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91674" y="2884325"/>
        <a:ext cx="9976749" cy="115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905353"/>
          <a:ext cx="11284422" cy="16714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05605" y="1281423"/>
          <a:ext cx="919281" cy="919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930491" y="905353"/>
          <a:ext cx="9353930" cy="167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2" tIns="176892" rIns="176892" bIns="1768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Declare se a randomização foi usada para alocar unidades experimentais para grupos de controle e tratamento. Se feito, forneça o método usado para gerar a sequência de randomização.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0491" y="905353"/>
        <a:ext cx="9353930" cy="1671421"/>
      </dsp:txXfrm>
    </dsp:sp>
    <dsp:sp modelId="{2E00A20F-B956-4443-942F-0D795302FBDB}">
      <dsp:nvSpPr>
        <dsp:cNvPr id="0" name=""/>
        <dsp:cNvSpPr/>
      </dsp:nvSpPr>
      <dsp:spPr>
        <a:xfrm>
          <a:off x="0" y="2994630"/>
          <a:ext cx="11284422" cy="167142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7748A-BDC5-4CA9-B23A-C9A6EFEA3800}">
      <dsp:nvSpPr>
        <dsp:cNvPr id="0" name=""/>
        <dsp:cNvSpPr/>
      </dsp:nvSpPr>
      <dsp:spPr>
        <a:xfrm>
          <a:off x="505605" y="3370700"/>
          <a:ext cx="919281" cy="919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876E0-5DF5-4C13-A456-B2E5C6698D87}">
      <dsp:nvSpPr>
        <dsp:cNvPr id="0" name=""/>
        <dsp:cNvSpPr/>
      </dsp:nvSpPr>
      <dsp:spPr>
        <a:xfrm>
          <a:off x="1930491" y="2994630"/>
          <a:ext cx="9353930" cy="1671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92" tIns="176892" rIns="176892" bIns="17689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kern="1200" dirty="0"/>
            <a:t>Descreva a estratégia usada para minimizar possíveis fatores de confusão, como a ordem dos tratamentos e medições ou a localização do animal / gaiola. Se os fatores de confusão não foram controlados, declare isso explicitamente.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930491" y="2994630"/>
        <a:ext cx="9353930" cy="1671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2010257"/>
          <a:ext cx="11294519" cy="209948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555390" y="2555099"/>
          <a:ext cx="1009800" cy="1009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2387725" y="1973703"/>
          <a:ext cx="8639648" cy="189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Descreva quem estava ciente da alocação do grupo nas diferentes fases do experimento (durante à alocação, à condução do experimento, à avaliação do resultado e à análise de dados).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387725" y="1973703"/>
        <a:ext cx="8639648" cy="18943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894458"/>
          <a:ext cx="11413319" cy="16513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499520" y="1266002"/>
          <a:ext cx="908219" cy="908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907260" y="894458"/>
          <a:ext cx="9506058" cy="165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63" tIns="174763" rIns="174763" bIns="1747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effectLst/>
            </a:rPr>
            <a:t>(A):</a:t>
          </a:r>
          <a:r>
            <a:rPr lang="pt-BR" sz="2000" b="0" i="0" kern="1200" dirty="0">
              <a:effectLst/>
            </a:rPr>
            <a:t> Defina claramente todas as medidas de resultado avaliadas (por exemplo, morte celular, marcadores moleculares ou mudanças comportamentais).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07260" y="894458"/>
        <a:ext cx="9506058" cy="1651307"/>
      </dsp:txXfrm>
    </dsp:sp>
    <dsp:sp modelId="{298F91CF-C865-457F-A9DB-96289F3792D5}">
      <dsp:nvSpPr>
        <dsp:cNvPr id="0" name=""/>
        <dsp:cNvSpPr/>
      </dsp:nvSpPr>
      <dsp:spPr>
        <a:xfrm>
          <a:off x="0" y="2958592"/>
          <a:ext cx="11413319" cy="16513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3A370-CDEB-4DFB-A82D-79273C639FF4}">
      <dsp:nvSpPr>
        <dsp:cNvPr id="0" name=""/>
        <dsp:cNvSpPr/>
      </dsp:nvSpPr>
      <dsp:spPr>
        <a:xfrm>
          <a:off x="499520" y="3330137"/>
          <a:ext cx="908219" cy="908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F76E2-600E-49A9-A0EA-147190C3809D}">
      <dsp:nvSpPr>
        <dsp:cNvPr id="0" name=""/>
        <dsp:cNvSpPr/>
      </dsp:nvSpPr>
      <dsp:spPr>
        <a:xfrm>
          <a:off x="1907260" y="2958592"/>
          <a:ext cx="9506058" cy="165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63" tIns="174763" rIns="174763" bIns="1747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effectLst/>
            </a:rPr>
            <a:t>(B): </a:t>
          </a:r>
          <a:r>
            <a:rPr lang="pt-BR" sz="2000" b="0" i="0" kern="1200" dirty="0">
              <a:effectLst/>
            </a:rPr>
            <a:t>Para estudos de teste de hipótese, especifique a medida de resultado primário, ou seja, a medida de resultado que foi usada para determinar o tamanho da amostra.</a:t>
          </a:r>
          <a:r>
            <a:rPr lang="pt-BR" sz="2000" b="0" i="0" kern="1200" dirty="0">
              <a:solidFill>
                <a:schemeClr val="tx1"/>
              </a:solidFill>
              <a:effectLst/>
            </a:rPr>
            <a:t>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kern="1200" dirty="0">
            <a:solidFill>
              <a:schemeClr val="tx1"/>
            </a:solidFill>
            <a:effectLst/>
          </a:endParaRPr>
        </a:p>
      </dsp:txBody>
      <dsp:txXfrm>
        <a:off x="1907260" y="2958592"/>
        <a:ext cx="9506058" cy="1651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894458"/>
          <a:ext cx="11323547" cy="16513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499520" y="1266002"/>
          <a:ext cx="908219" cy="908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907260" y="847907"/>
          <a:ext cx="9416286" cy="165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63" tIns="174763" rIns="174763" bIns="1747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effectLst/>
            </a:rPr>
            <a:t>(A): </a:t>
          </a:r>
          <a:r>
            <a:rPr lang="pt-BR" sz="2000" b="0" i="0" kern="1200" dirty="0">
              <a:effectLst/>
            </a:rPr>
            <a:t>Forneça detalhes dos métodos estatísticos usados para cada análise, incluindo o software usado. </a:t>
          </a:r>
          <a:r>
            <a:rPr lang="pt-BR" sz="2000" b="1" i="0" kern="1200" dirty="0">
              <a:solidFill>
                <a:schemeClr val="tx1"/>
              </a:solidFill>
              <a:effectLst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07260" y="847907"/>
        <a:ext cx="9416286" cy="1651307"/>
      </dsp:txXfrm>
    </dsp:sp>
    <dsp:sp modelId="{667C53E6-A9C4-4F13-809D-0B0228080B2B}">
      <dsp:nvSpPr>
        <dsp:cNvPr id="0" name=""/>
        <dsp:cNvSpPr/>
      </dsp:nvSpPr>
      <dsp:spPr>
        <a:xfrm>
          <a:off x="0" y="2958592"/>
          <a:ext cx="11323547" cy="16513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5964E-469F-4E63-B0D6-F0FE613BA891}">
      <dsp:nvSpPr>
        <dsp:cNvPr id="0" name=""/>
        <dsp:cNvSpPr/>
      </dsp:nvSpPr>
      <dsp:spPr>
        <a:xfrm>
          <a:off x="499520" y="3330137"/>
          <a:ext cx="908219" cy="908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7C078-ACD6-4AB1-A93F-C2BEA2B019A7}">
      <dsp:nvSpPr>
        <dsp:cNvPr id="0" name=""/>
        <dsp:cNvSpPr/>
      </dsp:nvSpPr>
      <dsp:spPr>
        <a:xfrm>
          <a:off x="1907260" y="2862519"/>
          <a:ext cx="9416286" cy="1651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63" tIns="174763" rIns="174763" bIns="1747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effectLst/>
            </a:rPr>
            <a:t>(B): </a:t>
          </a:r>
          <a:r>
            <a:rPr lang="pt-BR" sz="2000" b="0" i="0" kern="1200" dirty="0">
              <a:effectLst/>
            </a:rPr>
            <a:t>Descreva quaisquer métodos usados para avaliar se os dados atenderam às premissas da abordagem estatística e o que foi feito se as premissas não foram atendidas.</a:t>
          </a:r>
          <a:r>
            <a:rPr lang="pt-BR" sz="2000" b="1" kern="1200" dirty="0"/>
            <a:t>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0" i="0" kern="1200" dirty="0">
            <a:solidFill>
              <a:schemeClr val="tx1"/>
            </a:solidFill>
            <a:effectLst/>
          </a:endParaRPr>
        </a:p>
      </dsp:txBody>
      <dsp:txXfrm>
        <a:off x="1907260" y="2862519"/>
        <a:ext cx="9416286" cy="1651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1AD95-369C-49C3-B0B9-746717AD9DDF}">
      <dsp:nvSpPr>
        <dsp:cNvPr id="0" name=""/>
        <dsp:cNvSpPr/>
      </dsp:nvSpPr>
      <dsp:spPr>
        <a:xfrm>
          <a:off x="0" y="789749"/>
          <a:ext cx="11318500" cy="145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75F5-044A-48BC-843B-B19A30598B50}">
      <dsp:nvSpPr>
        <dsp:cNvPr id="0" name=""/>
        <dsp:cNvSpPr/>
      </dsp:nvSpPr>
      <dsp:spPr>
        <a:xfrm>
          <a:off x="441045" y="1117799"/>
          <a:ext cx="801900" cy="801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C3908-4E4B-4EDD-B60F-B9BDC068C9D6}">
      <dsp:nvSpPr>
        <dsp:cNvPr id="0" name=""/>
        <dsp:cNvSpPr/>
      </dsp:nvSpPr>
      <dsp:spPr>
        <a:xfrm>
          <a:off x="1683990" y="789749"/>
          <a:ext cx="9634509" cy="145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54305" rIns="154305" bIns="1543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(A): </a:t>
          </a:r>
          <a:r>
            <a:rPr lang="pt-BR" sz="2000" kern="1200" dirty="0"/>
            <a:t>Forneça detalhes apropriados para à espécie dos animais usados, incluindo espécie, linhagem e sub-raça, sexo, idade ou estágio de desenvolvimento e, se relevante, peso.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683990" y="789749"/>
        <a:ext cx="9634509" cy="1458000"/>
      </dsp:txXfrm>
    </dsp:sp>
    <dsp:sp modelId="{E9AFE149-2A69-4011-A7A2-BFBCA55EB5DE}">
      <dsp:nvSpPr>
        <dsp:cNvPr id="0" name=""/>
        <dsp:cNvSpPr/>
      </dsp:nvSpPr>
      <dsp:spPr>
        <a:xfrm>
          <a:off x="0" y="2612250"/>
          <a:ext cx="11318500" cy="145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D5CC6-AD50-4095-9840-85309993019E}">
      <dsp:nvSpPr>
        <dsp:cNvPr id="0" name=""/>
        <dsp:cNvSpPr/>
      </dsp:nvSpPr>
      <dsp:spPr>
        <a:xfrm>
          <a:off x="441045" y="2940300"/>
          <a:ext cx="801900" cy="801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167E5-A2A2-4369-8500-9B2E26AF5FE0}">
      <dsp:nvSpPr>
        <dsp:cNvPr id="0" name=""/>
        <dsp:cNvSpPr/>
      </dsp:nvSpPr>
      <dsp:spPr>
        <a:xfrm>
          <a:off x="1683990" y="2612250"/>
          <a:ext cx="9634509" cy="145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54305" rIns="154305" bIns="15430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(B): </a:t>
          </a:r>
          <a:r>
            <a:rPr lang="pt-BR" sz="2000" kern="1200" dirty="0"/>
            <a:t>Fornece mais informações relevantes sobre a proveniência dos animais, estado de saúde / imunológico, estado de modificação genética, genótipo e quaisquer procedimentos anteriores. </a:t>
          </a:r>
          <a:r>
            <a:rPr lang="pt-BR" sz="20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 exemplo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683990" y="2612250"/>
        <a:ext cx="9634509" cy="145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3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45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41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67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71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1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18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8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0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7A5C-5076-45E0-BBA4-60C90158F7DE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70CD-EBFB-452C-93F1-AC6D27467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5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07/s12011-020-02244-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slide" Target="slide6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bbi.2016.11.01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279478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slide" Target="slide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doi.org/10.1111/j.1747-4949.2012.00834.x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dx.doi.org/10.1371/journal.pone.0135778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55/2019/241524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slide" Target="slide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371/journal.pone.019354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biology/article/file?id=10.1371/journal.pbio.3000411&amp;type=printab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55/2019/241524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slide" Target="slide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https://doi.org/10.1016/j.neulet.2016.11.035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7.xml"/><Relationship Id="rId7" Type="http://schemas.openxmlformats.org/officeDocument/2006/relationships/slide" Target="slide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los.org/plosone/article?id=10.1371/journal.pone.0133996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doi.org/10.12688/f1000research.12537.3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8.xml"/><Relationship Id="rId7" Type="http://schemas.openxmlformats.org/officeDocument/2006/relationships/slide" Target="slide6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55/2019/241524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s://www.ncbi.nlm.nih.gov/pmc/articles/PMC7279478/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slide" Target="slide6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s://doi.org/10.1155/2019/6802424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://doi.org/10.1038/s41467-018-03019-z" TargetMode="External"/><Relationship Id="rId4" Type="http://schemas.openxmlformats.org/officeDocument/2006/relationships/hyperlink" Target="https://doi.org/10.1155/2019/680242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slide" Target="slide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279478/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hyperlink" Target="https://doi.org/10.1155/2019/2415243" TargetMode="Externa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hyperlink" Target="http://doi.org/10.1007/s12011-020-02244-2" TargetMode="Externa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slide" Target="slide32.xml"/><Relationship Id="rId4" Type="http://schemas.openxmlformats.org/officeDocument/2006/relationships/hyperlink" Target="http://doi.org/10.1242/dev.152967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slide" Target="slide6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07/s12011-020-02244-2" TargetMode="External"/><Relationship Id="rId5" Type="http://schemas.openxmlformats.org/officeDocument/2006/relationships/image" Target="../media/image72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hyperlink" Target="http://doi.org/10.1038/ncomms15475" TargetMode="External"/><Relationship Id="rId4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2.xml"/><Relationship Id="rId7" Type="http://schemas.openxmlformats.org/officeDocument/2006/relationships/slide" Target="slide6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hyperlink" Target="http://doi.org/10.1007/s12011-020-02244-2" TargetMode="Externa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slide" Target="slide6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279478/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s://www.ncbi.nlm.nih.gov/pmc/articles/PMC7279478/" TargetMode="Externa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4.xml"/><Relationship Id="rId7" Type="http://schemas.openxmlformats.org/officeDocument/2006/relationships/slide" Target="slide6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hyperlink" Target="https://www.ncbi.nlm.nih.gov/pmc/articles/PMC7279478/" TargetMode="External"/><Relationship Id="rId2" Type="http://schemas.openxmlformats.org/officeDocument/2006/relationships/hyperlink" Target="https://doi.org/10.1155/2019/2415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5.xml"/><Relationship Id="rId7" Type="http://schemas.openxmlformats.org/officeDocument/2006/relationships/slide" Target="slide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279478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6.xml"/><Relationship Id="rId7" Type="http://schemas.openxmlformats.org/officeDocument/2006/relationships/slide" Target="slide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hyperlink" Target="http://doi.org/10.1007/s12011-020-02244-2" TargetMode="Externa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7.xml"/><Relationship Id="rId7" Type="http://schemas.openxmlformats.org/officeDocument/2006/relationships/slide" Target="slide6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7279478/" TargetMode="External"/><Relationship Id="rId5" Type="http://schemas.openxmlformats.org/officeDocument/2006/relationships/image" Target="../media/image98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hyperlink" Target="https://doi.org/10.1177/0023677214566021" TargetMode="Externa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hyperlink" Target="https://doi.org/10.1371/journal.pone.0165154" TargetMode="Externa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8.xml"/><Relationship Id="rId7" Type="http://schemas.openxmlformats.org/officeDocument/2006/relationships/slide" Target="slide6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hyperlink" Target="https://www.ncbi.nlm.nih.gov/pmc/articles/PMC7279478/" TargetMode="Externa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hyperlink" Target="https://doi.org/10.1371/journal.pone.0129213" TargetMode="Externa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9.xml"/><Relationship Id="rId7" Type="http://schemas.openxmlformats.org/officeDocument/2006/relationships/slide" Target="slide6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07/s12011-020-02244-2" TargetMode="External"/><Relationship Id="rId5" Type="http://schemas.openxmlformats.org/officeDocument/2006/relationships/image" Target="../media/image10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2.xml"/><Relationship Id="rId18" Type="http://schemas.openxmlformats.org/officeDocument/2006/relationships/slide" Target="slide49.xml"/><Relationship Id="rId3" Type="http://schemas.openxmlformats.org/officeDocument/2006/relationships/image" Target="../media/image6.png"/><Relationship Id="rId21" Type="http://schemas.openxmlformats.org/officeDocument/2006/relationships/slide" Target="slide62.xml"/><Relationship Id="rId7" Type="http://schemas.openxmlformats.org/officeDocument/2006/relationships/slide" Target="slide11.xml"/><Relationship Id="rId12" Type="http://schemas.openxmlformats.org/officeDocument/2006/relationships/slide" Target="slide40.xml"/><Relationship Id="rId17" Type="http://schemas.openxmlformats.org/officeDocument/2006/relationships/slide" Target="slide55.xml"/><Relationship Id="rId2" Type="http://schemas.openxmlformats.org/officeDocument/2006/relationships/slide" Target="slide7.xml"/><Relationship Id="rId16" Type="http://schemas.openxmlformats.org/officeDocument/2006/relationships/slide" Target="slide37.xml"/><Relationship Id="rId20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42.xml"/><Relationship Id="rId5" Type="http://schemas.openxmlformats.org/officeDocument/2006/relationships/slide" Target="slide21.xml"/><Relationship Id="rId15" Type="http://schemas.openxmlformats.org/officeDocument/2006/relationships/slide" Target="slide47.xml"/><Relationship Id="rId23" Type="http://schemas.openxmlformats.org/officeDocument/2006/relationships/slide" Target="slide64.xml"/><Relationship Id="rId10" Type="http://schemas.openxmlformats.org/officeDocument/2006/relationships/slide" Target="slide45.xml"/><Relationship Id="rId19" Type="http://schemas.openxmlformats.org/officeDocument/2006/relationships/slide" Target="slide58.xml"/><Relationship Id="rId4" Type="http://schemas.openxmlformats.org/officeDocument/2006/relationships/slide" Target="slide23.xml"/><Relationship Id="rId9" Type="http://schemas.openxmlformats.org/officeDocument/2006/relationships/slide" Target="slide14.xml"/><Relationship Id="rId14" Type="http://schemas.openxmlformats.org/officeDocument/2006/relationships/slide" Target="slide29.xml"/><Relationship Id="rId22" Type="http://schemas.openxmlformats.org/officeDocument/2006/relationships/slide" Target="slide5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0.xml"/><Relationship Id="rId7" Type="http://schemas.openxmlformats.org/officeDocument/2006/relationships/slide" Target="slide6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hyperlink" Target="http://doi.org/10.7554/eLife.17584" TargetMode="Externa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1.xml"/><Relationship Id="rId7" Type="http://schemas.openxmlformats.org/officeDocument/2006/relationships/slide" Target="slide6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hyperlink" Target="http://doi.org/10.1038/s41598-017-09334-7" TargetMode="Externa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2.xml"/><Relationship Id="rId7" Type="http://schemas.openxmlformats.org/officeDocument/2006/relationships/slide" Target="slide6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hyperlink" Target="https://www.ncbi.nlm.nih.gov/pmc/articles/PMC7279478/" TargetMode="Externa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diagramLayout" Target="../diagrams/layout23.xml"/><Relationship Id="rId7" Type="http://schemas.openxmlformats.org/officeDocument/2006/relationships/slide" Target="slide5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116.sv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5/2019/241524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s://www.ncbi.nlm.nih.gov/pmc/articles/PMC727947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416908E8-C5EF-49DE-BD7C-3A8AAF0DB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833DED7-59EC-4E6C-B3B7-99968C5C6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55" y="2287668"/>
            <a:ext cx="6158588" cy="19840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1E2A26-A11E-4CD1-82FC-451672FCA770}"/>
              </a:ext>
            </a:extLst>
          </p:cNvPr>
          <p:cNvSpPr txBox="1"/>
          <p:nvPr/>
        </p:nvSpPr>
        <p:spPr>
          <a:xfrm>
            <a:off x="5226401" y="4257383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8D75C9D-B0D0-487F-A1B3-A6D8107A4332}"/>
              </a:ext>
            </a:extLst>
          </p:cNvPr>
          <p:cNvCxnSpPr>
            <a:cxnSpLocks/>
          </p:cNvCxnSpPr>
          <p:nvPr/>
        </p:nvCxnSpPr>
        <p:spPr>
          <a:xfrm>
            <a:off x="915853" y="2638173"/>
            <a:ext cx="22367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0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2 – </a:t>
            </a:r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</a:rPr>
              <a:t>Tamanho da Amostra</a:t>
            </a: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EECFC01F-BB70-42F1-9A07-61B43E3E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364582"/>
              </p:ext>
            </p:extLst>
          </p:nvPr>
        </p:nvGraphicFramePr>
        <p:xfrm>
          <a:off x="540000" y="468000"/>
          <a:ext cx="11328656" cy="558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93F6C8A0-99C3-48AF-BF09-310B589EC6AC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5" name="Retângulo 24">
            <a:hlinkClick r:id="rId7" action="ppaction://hlinksldjump"/>
            <a:extLst>
              <a:ext uri="{FF2B5EF4-FFF2-40B4-BE49-F238E27FC236}">
                <a16:creationId xmlns:a16="http://schemas.microsoft.com/office/drawing/2014/main" id="{81F0A142-55D6-4B2F-8E3A-40C45B7B6F0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>
            <a:hlinkClick r:id="rId7" action="ppaction://hlinksldjump"/>
            <a:extLst>
              <a:ext uri="{FF2B5EF4-FFF2-40B4-BE49-F238E27FC236}">
                <a16:creationId xmlns:a16="http://schemas.microsoft.com/office/drawing/2014/main" id="{2FDB4660-3E98-4B6A-87BE-62A6816B6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AC46F7D-14F2-4538-ADEE-86452453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9" y="1101768"/>
            <a:ext cx="6852313" cy="4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8917CF-97A6-486B-951F-746012B14D01}"/>
              </a:ext>
            </a:extLst>
          </p:cNvPr>
          <p:cNvSpPr txBox="1"/>
          <p:nvPr/>
        </p:nvSpPr>
        <p:spPr>
          <a:xfrm>
            <a:off x="7150466" y="6042553"/>
            <a:ext cx="1541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6"/>
              </a:rPr>
              <a:t>Bregger</a:t>
            </a:r>
            <a:r>
              <a:rPr lang="pt-BR" dirty="0">
                <a:solidFill>
                  <a:schemeClr val="bg1"/>
                </a:solidFill>
                <a:hlinkClick r:id="rId6"/>
              </a:rPr>
              <a:t>, 2017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090167-15EF-4C24-B664-9F3641E681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37" y="5335095"/>
            <a:ext cx="8332939" cy="7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3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2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6383C706-6B45-4EF1-8173-2F38344BF4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3097" y="2252870"/>
            <a:ext cx="8560903" cy="2609519"/>
            <a:chOff x="1707" y="1698"/>
            <a:chExt cx="4266" cy="9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F0EB6696-2F35-41E9-B553-66B4FAFFE8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7" y="1698"/>
              <a:ext cx="4266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id="{8D3783DB-28F7-4898-9494-B0ACD09A8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698"/>
              <a:ext cx="427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194A7D5-4800-4B15-9216-81C3655C1961}"/>
              </a:ext>
            </a:extLst>
          </p:cNvPr>
          <p:cNvCxnSpPr>
            <a:cxnSpLocks/>
          </p:cNvCxnSpPr>
          <p:nvPr/>
        </p:nvCxnSpPr>
        <p:spPr>
          <a:xfrm>
            <a:off x="793023" y="4139427"/>
            <a:ext cx="83509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D60421A-DF07-40EE-92E1-7FD8E41747BE}"/>
              </a:ext>
            </a:extLst>
          </p:cNvPr>
          <p:cNvSpPr txBox="1"/>
          <p:nvPr/>
        </p:nvSpPr>
        <p:spPr>
          <a:xfrm>
            <a:off x="7731561" y="4838312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EB5B81B-F81B-4BF2-B183-3CE174AFD384}"/>
              </a:ext>
            </a:extLst>
          </p:cNvPr>
          <p:cNvCxnSpPr>
            <a:cxnSpLocks/>
          </p:cNvCxnSpPr>
          <p:nvPr/>
        </p:nvCxnSpPr>
        <p:spPr>
          <a:xfrm>
            <a:off x="779375" y="4482896"/>
            <a:ext cx="83509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EE7E638-07AC-4EE6-AF5E-572B8A8362A9}"/>
              </a:ext>
            </a:extLst>
          </p:cNvPr>
          <p:cNvCxnSpPr>
            <a:cxnSpLocks/>
          </p:cNvCxnSpPr>
          <p:nvPr/>
        </p:nvCxnSpPr>
        <p:spPr>
          <a:xfrm>
            <a:off x="779375" y="4838312"/>
            <a:ext cx="64539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1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7889438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3 – Critérios de inclusão e exclusão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34465"/>
              </p:ext>
            </p:extLst>
          </p:nvPr>
        </p:nvGraphicFramePr>
        <p:xfrm>
          <a:off x="532623" y="1299932"/>
          <a:ext cx="11288316" cy="403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BFAA9B11-E8C0-44AF-B564-BE259FC60AD9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392FD475-26BF-4662-8B01-37B215267BFA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B7E299AD-D007-48D2-9C11-419E5CB04B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8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A54B6D9-2070-4A99-9AE6-EBC693D58204}"/>
              </a:ext>
            </a:extLst>
          </p:cNvPr>
          <p:cNvSpPr txBox="1"/>
          <p:nvPr/>
        </p:nvSpPr>
        <p:spPr>
          <a:xfrm>
            <a:off x="6462417" y="5645473"/>
            <a:ext cx="125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Sena, 2013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B5A22B2-88B0-403F-AD0B-C314C65C4560}"/>
              </a:ext>
            </a:extLst>
          </p:cNvPr>
          <p:cNvGrpSpPr/>
          <p:nvPr/>
        </p:nvGrpSpPr>
        <p:grpSpPr>
          <a:xfrm>
            <a:off x="773654" y="1908453"/>
            <a:ext cx="6763778" cy="3743751"/>
            <a:chOff x="965570" y="2271465"/>
            <a:chExt cx="6763778" cy="374375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36CBB4-EF6F-46CB-B053-2C14BCDCF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978"/>
            <a:stretch/>
          </p:blipFill>
          <p:spPr>
            <a:xfrm>
              <a:off x="965570" y="3557340"/>
              <a:ext cx="6763778" cy="2457876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0BB12371-DE3B-4850-9FEF-CAB04785C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78"/>
            <a:stretch/>
          </p:blipFill>
          <p:spPr>
            <a:xfrm>
              <a:off x="965570" y="2271465"/>
              <a:ext cx="6763778" cy="1285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85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A54B6D9-2070-4A99-9AE6-EBC693D58204}"/>
              </a:ext>
            </a:extLst>
          </p:cNvPr>
          <p:cNvSpPr txBox="1"/>
          <p:nvPr/>
        </p:nvSpPr>
        <p:spPr>
          <a:xfrm>
            <a:off x="4344622" y="6421365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Castiglioni, 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ADAD619-B761-4736-BD80-3F08BAE4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74" y="431464"/>
            <a:ext cx="4612372" cy="60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9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3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E2C0B2-8D69-4354-A995-7F3EFB61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54" y="2700159"/>
            <a:ext cx="6846187" cy="14576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A54B6D9-2070-4A99-9AE6-EBC693D58204}"/>
              </a:ext>
            </a:extLst>
          </p:cNvPr>
          <p:cNvSpPr txBox="1"/>
          <p:nvPr/>
        </p:nvSpPr>
        <p:spPr>
          <a:xfrm>
            <a:off x="5353961" y="4157840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6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4 – Randomização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490905B6-957D-4468-9B7D-5AA530CFD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939007"/>
              </p:ext>
            </p:extLst>
          </p:nvPr>
        </p:nvGraphicFramePr>
        <p:xfrm>
          <a:off x="453789" y="480628"/>
          <a:ext cx="11284422" cy="557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DCF81A9B-7D1E-40DE-8F2F-8E5841381137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9" name="Retângulo 8">
            <a:hlinkClick r:id="rId7" action="ppaction://hlinksldjump"/>
            <a:extLst>
              <a:ext uri="{FF2B5EF4-FFF2-40B4-BE49-F238E27FC236}">
                <a16:creationId xmlns:a16="http://schemas.microsoft.com/office/drawing/2014/main" id="{3FC20DF6-EBDA-4FAC-B1CE-80BEDDFC97D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>
            <a:hlinkClick r:id="rId7" action="ppaction://hlinksldjump"/>
            <a:extLst>
              <a:ext uri="{FF2B5EF4-FFF2-40B4-BE49-F238E27FC236}">
                <a16:creationId xmlns:a16="http://schemas.microsoft.com/office/drawing/2014/main" id="{8BEA03C7-6CBA-4D0B-B9FA-63E75BD96C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21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4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DAD788-5D66-4463-A8BA-0ED3C4CDF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79" y="2506658"/>
            <a:ext cx="7798985" cy="29605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F950EF-7318-49CD-A68B-19340A9EC896}"/>
              </a:ext>
            </a:extLst>
          </p:cNvPr>
          <p:cNvSpPr txBox="1"/>
          <p:nvPr/>
        </p:nvSpPr>
        <p:spPr>
          <a:xfrm>
            <a:off x="7035446" y="5467257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6"/>
              </a:rPr>
              <a:t>Zhao</a:t>
            </a:r>
            <a:r>
              <a:rPr lang="pt-BR" dirty="0">
                <a:solidFill>
                  <a:schemeClr val="bg1"/>
                </a:solidFill>
                <a:hlinkClick r:id="rId6"/>
              </a:rPr>
              <a:t>, 2018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3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CA3CB3C-8BE0-4891-A5CE-E2D9A6FD013C}"/>
              </a:ext>
            </a:extLst>
          </p:cNvPr>
          <p:cNvSpPr/>
          <p:nvPr/>
        </p:nvSpPr>
        <p:spPr>
          <a:xfrm rot="21023829">
            <a:off x="7240941" y="162791"/>
            <a:ext cx="4920062" cy="6621187"/>
          </a:xfrm>
          <a:prstGeom prst="rect">
            <a:avLst/>
          </a:prstGeom>
          <a:gradFill>
            <a:gsLst>
              <a:gs pos="50000">
                <a:schemeClr val="bg1">
                  <a:alpha val="50000"/>
                </a:schemeClr>
              </a:gs>
              <a:gs pos="100000">
                <a:schemeClr val="bg1">
                  <a:lumMod val="95000"/>
                  <a:alpha val="40000"/>
                </a:schemeClr>
              </a:gs>
            </a:gsLst>
            <a:lin ang="5400000" scaled="1"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F83F86B-A258-481C-9000-3B26297CA26E}"/>
              </a:ext>
            </a:extLst>
          </p:cNvPr>
          <p:cNvSpPr/>
          <p:nvPr/>
        </p:nvSpPr>
        <p:spPr>
          <a:xfrm rot="21171724">
            <a:off x="7209424" y="128816"/>
            <a:ext cx="5098766" cy="6621188"/>
          </a:xfrm>
          <a:prstGeom prst="rect">
            <a:avLst/>
          </a:prstGeom>
          <a:gradFill>
            <a:gsLst>
              <a:gs pos="50000">
                <a:schemeClr val="bg1">
                  <a:alpha val="50000"/>
                </a:schemeClr>
              </a:gs>
              <a:gs pos="100000">
                <a:schemeClr val="bg1">
                  <a:lumMod val="95000"/>
                  <a:alpha val="40000"/>
                </a:schemeClr>
              </a:gs>
            </a:gsLst>
            <a:lin ang="5400000" scaled="1"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CFBB09-14D2-40A6-97D5-6AF70AD64790}"/>
              </a:ext>
            </a:extLst>
          </p:cNvPr>
          <p:cNvGrpSpPr>
            <a:grpSpLocks noChangeAspect="1"/>
          </p:cNvGrpSpPr>
          <p:nvPr/>
        </p:nvGrpSpPr>
        <p:grpSpPr bwMode="auto">
          <a:xfrm rot="352141">
            <a:off x="2841066" y="-413496"/>
            <a:ext cx="9141255" cy="7871281"/>
            <a:chOff x="2206" y="0"/>
            <a:chExt cx="5017" cy="432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F1F563F-7F4F-4235-934E-FDEB34BDF0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6" y="0"/>
              <a:ext cx="32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6C02740E-EDD9-4648-A6F0-5CDDDCEA9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71971">
              <a:off x="4471" y="301"/>
              <a:ext cx="2752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23A173-B4E8-442B-89F8-61D4B87F3B4F}"/>
              </a:ext>
            </a:extLst>
          </p:cNvPr>
          <p:cNvSpPr txBox="1"/>
          <p:nvPr/>
        </p:nvSpPr>
        <p:spPr>
          <a:xfrm>
            <a:off x="1114687" y="2623938"/>
            <a:ext cx="4054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Gabriola" panose="04040605051002020D02" pitchFamily="82" charset="0"/>
              </a:rPr>
              <a:t>Este tutorial foi elaborado com base no artigo ao lado. Clique </a:t>
            </a:r>
            <a:r>
              <a:rPr lang="pt-BR" sz="3600" dirty="0">
                <a:solidFill>
                  <a:srgbClr val="00FF00"/>
                </a:solidFill>
                <a:latin typeface="Gabriola" panose="04040605051002020D02" pitchFamily="8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aqui</a:t>
            </a:r>
            <a:r>
              <a:rPr lang="pt-BR" sz="3600" dirty="0">
                <a:solidFill>
                  <a:srgbClr val="00FF00"/>
                </a:solidFill>
                <a:latin typeface="Gabriola" panose="04040605051002020D02" pitchFamily="82" charset="0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Gabriola" panose="04040605051002020D02" pitchFamily="82" charset="0"/>
              </a:rPr>
              <a:t>para ter acesso ao artigo na íntegra.</a:t>
            </a:r>
          </a:p>
        </p:txBody>
      </p:sp>
    </p:spTree>
    <p:extLst>
      <p:ext uri="{BB962C8B-B14F-4D97-AF65-F5344CB8AC3E}">
        <p14:creationId xmlns:p14="http://schemas.microsoft.com/office/powerpoint/2010/main" val="309642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4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4AE9E0-6AF1-4ABC-ABCA-316DAE2F7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01" y="2523869"/>
            <a:ext cx="6967801" cy="18102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1CA9B7F-0DF0-45E3-A554-1A1A41BB0D94}"/>
              </a:ext>
            </a:extLst>
          </p:cNvPr>
          <p:cNvSpPr txBox="1"/>
          <p:nvPr/>
        </p:nvSpPr>
        <p:spPr>
          <a:xfrm>
            <a:off x="5588022" y="4334131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6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9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5 – Cegamento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EC9F944A-A5BC-4B30-AC8D-B2A1FB3F2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777542"/>
              </p:ext>
            </p:extLst>
          </p:nvPr>
        </p:nvGraphicFramePr>
        <p:xfrm>
          <a:off x="393898" y="547673"/>
          <a:ext cx="11294519" cy="61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939057C0-65FE-4346-BACE-655087B2FCBC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51629311-A860-47E2-A02C-40132FD67C09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9F77A0D0-1B03-4C62-811A-A680F704DF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5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1CA9B7F-0DF0-45E3-A554-1A1A41BB0D94}"/>
              </a:ext>
            </a:extLst>
          </p:cNvPr>
          <p:cNvSpPr txBox="1"/>
          <p:nvPr/>
        </p:nvSpPr>
        <p:spPr>
          <a:xfrm>
            <a:off x="6894431" y="4365105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Hsieh, 2017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690815-5FBF-41FD-AE08-321C16C7E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77" y="2448067"/>
            <a:ext cx="7459178" cy="19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3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6 – Medidas de Resultado 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BB4D8E2D-982F-494D-9033-15BFDCCB9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226553"/>
              </p:ext>
            </p:extLst>
          </p:nvPr>
        </p:nvGraphicFramePr>
        <p:xfrm>
          <a:off x="389340" y="547674"/>
          <a:ext cx="11413319" cy="550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D100333F-EDD3-403C-A77A-7D17849B60BB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ABCD87BB-5842-45E0-88AA-3EE6BCA85C5D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hlinkClick r:id="rId7" action="ppaction://hlinksldjump"/>
            <a:extLst>
              <a:ext uri="{FF2B5EF4-FFF2-40B4-BE49-F238E27FC236}">
                <a16:creationId xmlns:a16="http://schemas.microsoft.com/office/drawing/2014/main" id="{12029CE9-5EBC-478B-A118-7BB0056A4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9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6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8379CC-DDD5-45F5-AB66-AB1C371EC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37" y="2079991"/>
            <a:ext cx="8149363" cy="21117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4DF862-10FA-43C5-9B5D-84860700409D}"/>
              </a:ext>
            </a:extLst>
          </p:cNvPr>
          <p:cNvSpPr txBox="1"/>
          <p:nvPr/>
        </p:nvSpPr>
        <p:spPr>
          <a:xfrm>
            <a:off x="6096000" y="4191739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Claudino, 2015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7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6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4DF862-10FA-43C5-9B5D-84860700409D}"/>
              </a:ext>
            </a:extLst>
          </p:cNvPr>
          <p:cNvSpPr txBox="1"/>
          <p:nvPr/>
        </p:nvSpPr>
        <p:spPr>
          <a:xfrm>
            <a:off x="6096000" y="4191739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Emmrich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2018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B80349-114F-4A6E-BA69-F9D15C75B2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01"/>
          <a:stretch/>
        </p:blipFill>
        <p:spPr>
          <a:xfrm>
            <a:off x="773654" y="1910686"/>
            <a:ext cx="7717883" cy="2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7 – Métodos Estatísticos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B7DD4557-4335-422D-9819-94F82DE1E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733784"/>
              </p:ext>
            </p:extLst>
          </p:nvPr>
        </p:nvGraphicFramePr>
        <p:xfrm>
          <a:off x="434226" y="547674"/>
          <a:ext cx="11323547" cy="550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197E7C4-646C-45EE-BFFD-AE0373FC08C0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29E43781-FAF4-4824-87B9-D0C477C6B13C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hlinkClick r:id="rId7" action="ppaction://hlinksldjump"/>
            <a:extLst>
              <a:ext uri="{FF2B5EF4-FFF2-40B4-BE49-F238E27FC236}">
                <a16:creationId xmlns:a16="http://schemas.microsoft.com/office/drawing/2014/main" id="{1ABD7D2F-CB3D-4297-8DC4-7B979A5CAC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4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7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11" name="Group 8">
            <a:extLst>
              <a:ext uri="{FF2B5EF4-FFF2-40B4-BE49-F238E27FC236}">
                <a16:creationId xmlns:a16="http://schemas.microsoft.com/office/drawing/2014/main" id="{13A677D0-C4B8-489C-BED5-6025106A89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655" y="1684156"/>
            <a:ext cx="6746262" cy="2926155"/>
            <a:chOff x="522" y="1071"/>
            <a:chExt cx="4943" cy="2144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C82399F7-8A45-42DE-8094-9CDE95FB92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" y="1071"/>
              <a:ext cx="4943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8201" name="Picture 9">
              <a:extLst>
                <a:ext uri="{FF2B5EF4-FFF2-40B4-BE49-F238E27FC236}">
                  <a16:creationId xmlns:a16="http://schemas.microsoft.com/office/drawing/2014/main" id="{011DD02B-560E-4DC0-9D07-1806A6CA8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071"/>
              <a:ext cx="4955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F40F89-B07C-45DD-B2BE-CA460AB00F5F}"/>
              </a:ext>
            </a:extLst>
          </p:cNvPr>
          <p:cNvSpPr txBox="1"/>
          <p:nvPr/>
        </p:nvSpPr>
        <p:spPr>
          <a:xfrm>
            <a:off x="5270415" y="4608975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6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3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7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4D60421A-DF07-40EE-92E1-7FD8E41747BE}"/>
              </a:ext>
            </a:extLst>
          </p:cNvPr>
          <p:cNvSpPr txBox="1"/>
          <p:nvPr/>
        </p:nvSpPr>
        <p:spPr>
          <a:xfrm>
            <a:off x="7729063" y="4278312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323716-CD51-4193-92FD-CA720E8136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654" y="2579687"/>
            <a:ext cx="8396287" cy="1698625"/>
            <a:chOff x="487" y="1509"/>
            <a:chExt cx="5289" cy="107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CF99BCF0-A1C0-4601-9691-C34D31A668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7" y="1509"/>
              <a:ext cx="5289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CB866F16-D5E7-4CE7-83D3-9B74E55A1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509"/>
              <a:ext cx="5296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690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8 – Animais Experimentais</a:t>
            </a:r>
          </a:p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8327DFA1-6A6E-40F9-8091-2ED098021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17944"/>
              </p:ext>
            </p:extLst>
          </p:nvPr>
        </p:nvGraphicFramePr>
        <p:xfrm>
          <a:off x="436750" y="1169233"/>
          <a:ext cx="1131850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4CD30DF-706B-4471-948E-EA8B058E9096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03E28C0D-104C-47F8-BE4D-652AA5FD644D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hlinkClick r:id="rId7" action="ppaction://hlinksldjump"/>
            <a:extLst>
              <a:ext uri="{FF2B5EF4-FFF2-40B4-BE49-F238E27FC236}">
                <a16:creationId xmlns:a16="http://schemas.microsoft.com/office/drawing/2014/main" id="{B7EC317A-C88E-41D3-970A-83AFAEE5AE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ay ATTENTION to your words – they can change your world - CUInsight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785" y="0"/>
            <a:ext cx="1335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600352" y="2430718"/>
            <a:ext cx="3556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Gabriola" panose="04040605051002020D02" pitchFamily="82" charset="0"/>
              </a:rPr>
              <a:t>Relatórios transparentes e precisos são essenciais para melhorar a reprodutibilidade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Gabriola" panose="04040605051002020D02" pitchFamily="82" charset="0"/>
              </a:rPr>
              <a:t>da pesquisa científica; permite que outros examinem o rigor metodológico dos estudos, 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Gabriola" panose="04040605051002020D02" pitchFamily="82" charset="0"/>
              </a:rPr>
              <a:t>avaliem quão confiáveis ​​são os achados e repitam ou desenvolvam o trabalho.</a:t>
            </a:r>
          </a:p>
        </p:txBody>
      </p:sp>
      <p:pic>
        <p:nvPicPr>
          <p:cNvPr id="9" name="Picture 4" descr="Ícones de computador aspas fonte impressionante símbolo, auto riquixá,  texto, transporte, PostScript encapsulado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870" y1="63477" x2="40870" y2="63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72580" y="5872696"/>
            <a:ext cx="565557" cy="3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Ícones de computador aspas fonte impressionante símbolo, auto riquixá,  texto, transporte, PostScript encapsulado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870" y1="63477" x2="40870" y2="63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15" y="2430718"/>
            <a:ext cx="565557" cy="3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990" y="38697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92D050"/>
                </a:solidFill>
                <a:latin typeface="AR BERKLEY" panose="02000000000000000000" pitchFamily="2" charset="0"/>
              </a:rPr>
              <a:t>Porque seguir o Guia ?</a:t>
            </a:r>
          </a:p>
        </p:txBody>
      </p:sp>
    </p:spTree>
    <p:extLst>
      <p:ext uri="{BB962C8B-B14F-4D97-AF65-F5344CB8AC3E}">
        <p14:creationId xmlns:p14="http://schemas.microsoft.com/office/powerpoint/2010/main" val="2234928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8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13" name="CaixaDeTexto 12">
            <a:hlinkClick r:id="rId5"/>
            <a:extLst>
              <a:ext uri="{FF2B5EF4-FFF2-40B4-BE49-F238E27FC236}">
                <a16:creationId xmlns:a16="http://schemas.microsoft.com/office/drawing/2014/main" id="{F4F40F89-B07C-45DD-B2BE-CA460AB00F5F}"/>
              </a:ext>
            </a:extLst>
          </p:cNvPr>
          <p:cNvSpPr txBox="1"/>
          <p:nvPr/>
        </p:nvSpPr>
        <p:spPr>
          <a:xfrm>
            <a:off x="5784824" y="4970135"/>
            <a:ext cx="2185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Lamarão-Vieira, 2019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CE6E7-5230-49ED-A5E7-E054C26EA6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654" y="1647861"/>
            <a:ext cx="7046513" cy="3271242"/>
            <a:chOff x="2414" y="1498"/>
            <a:chExt cx="2852" cy="132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41FDE91-E11E-4378-BF59-F5104308AC0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14" y="1498"/>
              <a:ext cx="2852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22622406-54D3-4665-87ED-2FE6CF88B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" y="1498"/>
              <a:ext cx="285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790F75A-2522-46A3-BF48-924156D848D0}"/>
              </a:ext>
            </a:extLst>
          </p:cNvPr>
          <p:cNvCxnSpPr>
            <a:cxnSpLocks/>
          </p:cNvCxnSpPr>
          <p:nvPr/>
        </p:nvCxnSpPr>
        <p:spPr>
          <a:xfrm>
            <a:off x="793023" y="2269684"/>
            <a:ext cx="56623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39156E1-D74B-405B-9C9E-3118F11B42AF}"/>
              </a:ext>
            </a:extLst>
          </p:cNvPr>
          <p:cNvCxnSpPr>
            <a:cxnSpLocks/>
          </p:cNvCxnSpPr>
          <p:nvPr/>
        </p:nvCxnSpPr>
        <p:spPr>
          <a:xfrm>
            <a:off x="5581934" y="1944412"/>
            <a:ext cx="22382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4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13" name="CaixaDeTexto 12">
            <a:hlinkClick r:id="rId4"/>
            <a:extLst>
              <a:ext uri="{FF2B5EF4-FFF2-40B4-BE49-F238E27FC236}">
                <a16:creationId xmlns:a16="http://schemas.microsoft.com/office/drawing/2014/main" id="{F4F40F89-B07C-45DD-B2BE-CA460AB00F5F}"/>
              </a:ext>
            </a:extLst>
          </p:cNvPr>
          <p:cNvSpPr txBox="1"/>
          <p:nvPr/>
        </p:nvSpPr>
        <p:spPr>
          <a:xfrm>
            <a:off x="7985999" y="4456113"/>
            <a:ext cx="1380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Huang, 2018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92C09803-4D40-4CD9-BD09-56518382A6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163" y="2201863"/>
            <a:ext cx="8945562" cy="2254250"/>
            <a:chOff x="259" y="1387"/>
            <a:chExt cx="5635" cy="142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C3E86F9E-11F8-4A8F-A21C-3510CF3962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" y="1387"/>
              <a:ext cx="5635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5B3D8A84-C9B9-4961-97F1-6FA7BDE88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1387"/>
              <a:ext cx="5641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Botão de ação: Retornar 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88ABFC3-A66F-43F2-987C-C38893C26B0C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31A833-EAC7-4744-B136-D3E416945D58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8</a:t>
            </a:r>
          </a:p>
        </p:txBody>
      </p:sp>
    </p:spTree>
    <p:extLst>
      <p:ext uri="{BB962C8B-B14F-4D97-AF65-F5344CB8AC3E}">
        <p14:creationId xmlns:p14="http://schemas.microsoft.com/office/powerpoint/2010/main" val="2109834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768034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9 – Procedimentos experimentais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563A837F-E36A-4466-ADD4-E153474FF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199161"/>
              </p:ext>
            </p:extLst>
          </p:nvPr>
        </p:nvGraphicFramePr>
        <p:xfrm>
          <a:off x="524729" y="1169233"/>
          <a:ext cx="11142542" cy="417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F604C3C5-0074-41C1-8DCC-54BB9060D3C4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01237E07-33A8-4C52-9679-CAEDFB0AF18D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6D8C9057-B460-4F74-9995-345AA3D34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1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9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34F00026-B35D-4FF1-A7D3-B2251DC66F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8675" y="979488"/>
            <a:ext cx="7461250" cy="5395912"/>
            <a:chOff x="522" y="617"/>
            <a:chExt cx="4700" cy="3399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B19E2655-6E88-484E-B1F5-61E6B8F821F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" y="617"/>
              <a:ext cx="4700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7C11AF98-E9EA-4234-A14D-7EF0731EA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617"/>
              <a:ext cx="4706" cy="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A5679B-5DEC-4D48-9DEA-EF2C14BFF2AD}"/>
              </a:ext>
            </a:extLst>
          </p:cNvPr>
          <p:cNvSpPr txBox="1"/>
          <p:nvPr/>
        </p:nvSpPr>
        <p:spPr>
          <a:xfrm>
            <a:off x="6840664" y="6384584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7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F1BCA21-8DDB-4127-95AC-463734724F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113" y="1995488"/>
            <a:ext cx="7605712" cy="2924175"/>
            <a:chOff x="487" y="1257"/>
            <a:chExt cx="4791" cy="184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74AE9CE4-BB31-4723-B55C-0D06990F63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7" y="1257"/>
              <a:ext cx="4791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1F643EE6-5AD3-4C57-BA43-330D74459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" y="1257"/>
              <a:ext cx="4797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376CB8-0F1A-4037-AEB6-5D10BFF089D6}"/>
              </a:ext>
            </a:extLst>
          </p:cNvPr>
          <p:cNvSpPr txBox="1"/>
          <p:nvPr/>
        </p:nvSpPr>
        <p:spPr>
          <a:xfrm>
            <a:off x="6096000" y="4919103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5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Botão de ação: Retornar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B1DA8E2-C9D1-4575-B3BF-241238617BC7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AC763A-1711-4BCF-A92B-94AC7A72DAE3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9</a:t>
            </a:r>
          </a:p>
        </p:txBody>
      </p:sp>
    </p:spTree>
    <p:extLst>
      <p:ext uri="{BB962C8B-B14F-4D97-AF65-F5344CB8AC3E}">
        <p14:creationId xmlns:p14="http://schemas.microsoft.com/office/powerpoint/2010/main" val="3782231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89FC4CC-C880-43A1-969C-4A1B60D4F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53" y="1708031"/>
            <a:ext cx="5579719" cy="33957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A0DF39-5286-4628-A9A1-305426B0F5DA}"/>
              </a:ext>
            </a:extLst>
          </p:cNvPr>
          <p:cNvSpPr txBox="1"/>
          <p:nvPr/>
        </p:nvSpPr>
        <p:spPr>
          <a:xfrm>
            <a:off x="4614175" y="5081237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Botão de ação: Retornar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66F4E82-4687-4738-A899-B3B737E2B5FF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AA4143-70C6-4E09-8E1F-4022C9C6A3FF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9</a:t>
            </a:r>
          </a:p>
        </p:txBody>
      </p:sp>
    </p:spTree>
    <p:extLst>
      <p:ext uri="{BB962C8B-B14F-4D97-AF65-F5344CB8AC3E}">
        <p14:creationId xmlns:p14="http://schemas.microsoft.com/office/powerpoint/2010/main" val="1826418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A0DF39-5286-4628-A9A1-305426B0F5DA}"/>
              </a:ext>
            </a:extLst>
          </p:cNvPr>
          <p:cNvSpPr txBox="1"/>
          <p:nvPr/>
        </p:nvSpPr>
        <p:spPr>
          <a:xfrm>
            <a:off x="7371465" y="4590221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4"/>
              </a:rPr>
              <a:t>Aslan, 2017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Botão de ação: Retornar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66F4E82-4687-4738-A899-B3B737E2B5FF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AA4143-70C6-4E09-8E1F-4022C9C6A3FF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4032FA-E2C1-4F3B-9024-C92C131CE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4" y="2223887"/>
            <a:ext cx="8337008" cy="24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04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10 – Resultados</a:t>
            </a: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ADEC81B-0A80-4F9E-8F84-3C4D3CACB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934560"/>
              </p:ext>
            </p:extLst>
          </p:nvPr>
        </p:nvGraphicFramePr>
        <p:xfrm>
          <a:off x="467987" y="480628"/>
          <a:ext cx="11256025" cy="54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8532D4AA-9634-4D14-A02E-FA09E7E025D2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6F4DCC34-11FF-41BE-A4D3-864C35EFA60D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hlinkClick r:id="rId7" action="ppaction://hlinksldjump"/>
            <a:extLst>
              <a:ext uri="{FF2B5EF4-FFF2-40B4-BE49-F238E27FC236}">
                <a16:creationId xmlns:a16="http://schemas.microsoft.com/office/drawing/2014/main" id="{913BC6B7-38AA-4B42-BDEA-2351B18AE2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2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Botão de ação: Retornar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66F4E82-4687-4738-A899-B3B737E2B5FF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AA4143-70C6-4E09-8E1F-4022C9C6A3FF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10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F3BC6B3-7837-43B5-BB63-9984C158D59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5313" y="1806575"/>
            <a:ext cx="8761412" cy="2686050"/>
            <a:chOff x="375" y="1138"/>
            <a:chExt cx="5519" cy="169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2E41802F-E2F7-4120-B1BE-0C57E84122A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5" y="1138"/>
              <a:ext cx="5519" cy="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A4E7C159-B116-4D06-A4A9-DEDF8A61B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" y="1138"/>
              <a:ext cx="5524" cy="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7D3CF1-13DE-4F31-A14E-9148CA5CD2EC}"/>
              </a:ext>
            </a:extLst>
          </p:cNvPr>
          <p:cNvSpPr txBox="1"/>
          <p:nvPr/>
        </p:nvSpPr>
        <p:spPr>
          <a:xfrm>
            <a:off x="7704576" y="4500563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6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2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2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Botão de ação: Retornar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66F4E82-4687-4738-A899-B3B737E2B5FF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AA4143-70C6-4E09-8E1F-4022C9C6A3FF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7D3CF1-13DE-4F31-A14E-9148CA5CD2EC}"/>
              </a:ext>
            </a:extLst>
          </p:cNvPr>
          <p:cNvSpPr txBox="1"/>
          <p:nvPr/>
        </p:nvSpPr>
        <p:spPr>
          <a:xfrm>
            <a:off x="6508746" y="6234636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5"/>
              </a:rPr>
              <a:t>Karp</a:t>
            </a:r>
            <a:r>
              <a:rPr lang="pt-BR" dirty="0">
                <a:solidFill>
                  <a:schemeClr val="bg1"/>
                </a:solidFill>
                <a:hlinkClick r:id="rId5"/>
              </a:rPr>
              <a:t>, 2017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ACF080-732B-4DC3-8839-828D1F2C08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4113" y="1142103"/>
            <a:ext cx="7315200" cy="5105400"/>
            <a:chOff x="1536" y="552"/>
            <a:chExt cx="4608" cy="321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9F90C17-4C87-4A49-9BD2-7C6685FECB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552"/>
              <a:ext cx="4608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EE1B41EF-4F58-489C-A4B4-AD787D00D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552"/>
              <a:ext cx="461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84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10C5D08-B552-486F-B1A8-B00182C3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8" t="1682" r="-689" b="-14601"/>
          <a:stretch/>
        </p:blipFill>
        <p:spPr>
          <a:xfrm rot="21480000">
            <a:off x="1149641" y="1679508"/>
            <a:ext cx="9916327" cy="408793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A761D45-42EF-4DF9-BD46-22B3A68C244D}"/>
              </a:ext>
            </a:extLst>
          </p:cNvPr>
          <p:cNvSpPr txBox="1"/>
          <p:nvPr/>
        </p:nvSpPr>
        <p:spPr>
          <a:xfrm rot="21480000">
            <a:off x="1274520" y="2310388"/>
            <a:ext cx="9642959" cy="923330"/>
          </a:xfrm>
          <a:prstGeom prst="rect">
            <a:avLst/>
          </a:prstGeom>
          <a:solidFill>
            <a:srgbClr val="E4DBE3"/>
          </a:solidFill>
        </p:spPr>
        <p:txBody>
          <a:bodyPr wrap="square">
            <a:spAutoFit/>
          </a:bodyPr>
          <a:lstStyle/>
          <a:p>
            <a:r>
              <a:rPr lang="pt-BR" dirty="0"/>
              <a:t>Esses dez itens são o mínimo básico que deve ser incluído em qualquer manuscrito que descreva uma pesquisa com animais. Sem essas informações, os leitores e revisores não podem avaliar a confiabilidade das descobertas.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7C9FB8-8572-44CC-8942-0873051D2D51}"/>
              </a:ext>
            </a:extLst>
          </p:cNvPr>
          <p:cNvSpPr txBox="1"/>
          <p:nvPr/>
        </p:nvSpPr>
        <p:spPr>
          <a:xfrm rot="21480000">
            <a:off x="1251478" y="4017256"/>
            <a:ext cx="9669308" cy="646331"/>
          </a:xfrm>
          <a:prstGeom prst="rect">
            <a:avLst/>
          </a:prstGeom>
          <a:solidFill>
            <a:srgbClr val="ECF4FB"/>
          </a:solidFill>
        </p:spPr>
        <p:txBody>
          <a:bodyPr wrap="square">
            <a:spAutoFit/>
          </a:bodyPr>
          <a:lstStyle/>
          <a:p>
            <a:r>
              <a:rPr lang="pt-BR" dirty="0"/>
              <a:t>Esses itens complementam o conjunto do Essencial 10 e adicionam um contexto importante ao estudo descrito. Relatar os itens em ambos os conjuntos representa a melhor prática.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927182B-83D2-4321-BF54-7BE43100AE4F}"/>
              </a:ext>
            </a:extLst>
          </p:cNvPr>
          <p:cNvSpPr txBox="1"/>
          <p:nvPr/>
        </p:nvSpPr>
        <p:spPr>
          <a:xfrm rot="21480000">
            <a:off x="2507594" y="1023317"/>
            <a:ext cx="668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602655"/>
                </a:solidFill>
                <a:latin typeface="AR BLANCA"/>
              </a:rPr>
              <a:t>O ARRIVE </a:t>
            </a:r>
            <a:r>
              <a:rPr lang="pt-BR" sz="3600" dirty="0" err="1">
                <a:solidFill>
                  <a:srgbClr val="602655"/>
                </a:solidFill>
                <a:latin typeface="AR BLANCA"/>
              </a:rPr>
              <a:t>Guideline</a:t>
            </a:r>
            <a:r>
              <a:rPr lang="pt-BR" sz="3600" dirty="0">
                <a:solidFill>
                  <a:srgbClr val="602655"/>
                </a:solidFill>
                <a:latin typeface="AR BLANCA"/>
              </a:rPr>
              <a:t> 2.0 é dividido em:</a:t>
            </a:r>
          </a:p>
        </p:txBody>
      </p:sp>
    </p:spTree>
    <p:extLst>
      <p:ext uri="{BB962C8B-B14F-4D97-AF65-F5344CB8AC3E}">
        <p14:creationId xmlns:p14="http://schemas.microsoft.com/office/powerpoint/2010/main" val="24411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11 – Resumo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EC9F944A-A5BC-4B30-AC8D-B2A1FB3F2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12932"/>
              </p:ext>
            </p:extLst>
          </p:nvPr>
        </p:nvGraphicFramePr>
        <p:xfrm>
          <a:off x="393898" y="547674"/>
          <a:ext cx="1132102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2D7C8E21-7EEE-4834-A78C-DBD59C95B575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D3431EA9-F93D-4C8E-A850-1AB96736FFA1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0B79AB41-305E-4A5F-A677-DBEB687A49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3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11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7175624" y="5154801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395CF88-40C4-4721-ADC3-8894243E7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95" y="1780679"/>
            <a:ext cx="8386826" cy="33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51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12 – Histórico</a:t>
            </a: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ADEC81B-0A80-4F9E-8F84-3C4D3CACB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42678"/>
              </p:ext>
            </p:extLst>
          </p:nvPr>
        </p:nvGraphicFramePr>
        <p:xfrm>
          <a:off x="481240" y="480628"/>
          <a:ext cx="11229520" cy="526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E402658A-0C3E-4D64-BA5F-2FC2CBF88601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1825E648-D505-4680-86DF-2478712B8E62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>
            <a:hlinkClick r:id="rId7" action="ppaction://hlinksldjump"/>
            <a:extLst>
              <a:ext uri="{FF2B5EF4-FFF2-40B4-BE49-F238E27FC236}">
                <a16:creationId xmlns:a16="http://schemas.microsoft.com/office/drawing/2014/main" id="{587F089C-D42F-4948-B25F-771177E09A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7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12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E50C83-7696-4669-A0E1-B1421CF9A6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391" y="2378075"/>
            <a:ext cx="7893050" cy="2101850"/>
            <a:chOff x="1354" y="1498"/>
            <a:chExt cx="4972" cy="132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A0C886DF-612F-4E8C-AB55-3231B19C67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54" y="1498"/>
              <a:ext cx="4972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67196616-AA2F-4369-8A38-75AC530E2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1498"/>
              <a:ext cx="497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CBD4E321-C5FE-4C01-B20A-5D8DF07B9D75}"/>
              </a:ext>
            </a:extLst>
          </p:cNvPr>
          <p:cNvSpPr txBox="1"/>
          <p:nvPr/>
        </p:nvSpPr>
        <p:spPr>
          <a:xfrm>
            <a:off x="7015922" y="4479925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18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12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D4E321-C5FE-4C01-B20A-5D8DF07B9D75}"/>
              </a:ext>
            </a:extLst>
          </p:cNvPr>
          <p:cNvSpPr txBox="1"/>
          <p:nvPr/>
        </p:nvSpPr>
        <p:spPr>
          <a:xfrm>
            <a:off x="7015922" y="4479925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0CE02F1-BC27-4A99-812D-6D41200E93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350" y="2189163"/>
            <a:ext cx="7859713" cy="2290762"/>
            <a:chOff x="404" y="1379"/>
            <a:chExt cx="4951" cy="144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98D90CC-8741-4D02-8991-40CEB61FB9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4" y="1379"/>
              <a:ext cx="4951" cy="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8437" name="Picture 5">
              <a:extLst>
                <a:ext uri="{FF2B5EF4-FFF2-40B4-BE49-F238E27FC236}">
                  <a16:creationId xmlns:a16="http://schemas.microsoft.com/office/drawing/2014/main" id="{2D3D2A5F-9CF4-4A64-9063-8750D0982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" y="1379"/>
              <a:ext cx="4957" cy="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5920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13 – Objetivo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EC9F944A-A5BC-4B30-AC8D-B2A1FB3F2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68897"/>
              </p:ext>
            </p:extLst>
          </p:nvPr>
        </p:nvGraphicFramePr>
        <p:xfrm>
          <a:off x="393898" y="677274"/>
          <a:ext cx="11281267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C3C675F-C05C-4577-B1AF-6AAED62C874C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D2ABDF1D-03D6-4AC8-AFE1-0F92E68AFE9A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2AC5DACA-8BB9-4005-A036-E08FE685C4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4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1FB8E5-A3EC-45A0-ACDF-8DE66EAC50C0}"/>
              </a:ext>
            </a:extLst>
          </p:cNvPr>
          <p:cNvSpPr txBox="1"/>
          <p:nvPr/>
        </p:nvSpPr>
        <p:spPr>
          <a:xfrm>
            <a:off x="6096000" y="3606113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2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C5FDBC4-B5DC-43E0-A77E-FB3127E77CE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9" name="Retângulo 28">
            <a:hlinkClick r:id="rId3" action="ppaction://hlinksldjump"/>
            <a:extLst>
              <a:ext uri="{FF2B5EF4-FFF2-40B4-BE49-F238E27FC236}">
                <a16:creationId xmlns:a16="http://schemas.microsoft.com/office/drawing/2014/main" id="{5540A44F-F9DA-4340-B717-926C4972696A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1" name="Imagem 30">
            <a:hlinkClick r:id="rId3" action="ppaction://hlinksldjump"/>
            <a:extLst>
              <a:ext uri="{FF2B5EF4-FFF2-40B4-BE49-F238E27FC236}">
                <a16:creationId xmlns:a16="http://schemas.microsoft.com/office/drawing/2014/main" id="{28771269-3EBE-49EA-8CA8-9ACFF7E81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18B2BA7A-9817-4DD8-8013-9C1082BCCA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730" y="1661425"/>
            <a:ext cx="7775575" cy="1925638"/>
            <a:chOff x="226" y="952"/>
            <a:chExt cx="4898" cy="121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3ACD9AC-8B65-43A2-9A0A-09ED4D68FC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6" y="952"/>
              <a:ext cx="4898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B3FAC90C-09B2-4EAD-A235-1714230AF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952"/>
              <a:ext cx="4910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B716DA70-F0A1-49B8-B8FC-CCFE1FD6B0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824" y="4565650"/>
            <a:ext cx="7841777" cy="773817"/>
            <a:chOff x="398" y="2876"/>
            <a:chExt cx="4844" cy="478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E39A4E85-7F10-43DD-BA10-6BBD62BB2E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2876"/>
              <a:ext cx="4844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4105" name="Picture 9">
              <a:extLst>
                <a:ext uri="{FF2B5EF4-FFF2-40B4-BE49-F238E27FC236}">
                  <a16:creationId xmlns:a16="http://schemas.microsoft.com/office/drawing/2014/main" id="{52760A27-49C8-4210-BBBF-67042C64E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2876"/>
              <a:ext cx="4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71AB5E-C992-4A39-89C2-AEDE56A1A0B7}"/>
              </a:ext>
            </a:extLst>
          </p:cNvPr>
          <p:cNvSpPr txBox="1"/>
          <p:nvPr/>
        </p:nvSpPr>
        <p:spPr>
          <a:xfrm>
            <a:off x="7000494" y="5350831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7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5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14 – Declaração de Ética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EC9F944A-A5BC-4B30-AC8D-B2A1FB3F2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724555"/>
              </p:ext>
            </p:extLst>
          </p:nvPr>
        </p:nvGraphicFramePr>
        <p:xfrm>
          <a:off x="414290" y="297000"/>
          <a:ext cx="11363420" cy="62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41A9B224-C0B9-49D2-A648-C187EE5201CF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EF961308-99B8-47D0-B6BA-4EB2CACE7C68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A04EC79A-96AC-412B-A701-07741F917A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53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14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C4DE5BAF-6574-458D-B707-CA64353B7D1A}"/>
              </a:ext>
            </a:extLst>
          </p:cNvPr>
          <p:cNvGrpSpPr/>
          <p:nvPr/>
        </p:nvGrpSpPr>
        <p:grpSpPr>
          <a:xfrm>
            <a:off x="583097" y="2252870"/>
            <a:ext cx="8560903" cy="2609519"/>
            <a:chOff x="1037411" y="2951945"/>
            <a:chExt cx="6772275" cy="1466850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6AB3BBC9-4448-49DE-9955-BE6849CF9E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7411" y="2951945"/>
              <a:ext cx="6772275" cy="1466850"/>
              <a:chOff x="1707" y="1698"/>
              <a:chExt cx="4266" cy="924"/>
            </a:xfrm>
          </p:grpSpPr>
          <p:sp>
            <p:nvSpPr>
              <p:cNvPr id="8" name="AutoShape 3">
                <a:extLst>
                  <a:ext uri="{FF2B5EF4-FFF2-40B4-BE49-F238E27FC236}">
                    <a16:creationId xmlns:a16="http://schemas.microsoft.com/office/drawing/2014/main" id="{A64E3C4A-9AC4-4B26-9077-BA75A81A65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698"/>
                <a:ext cx="4266" cy="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2053" name="Picture 5">
                <a:extLst>
                  <a:ext uri="{FF2B5EF4-FFF2-40B4-BE49-F238E27FC236}">
                    <a16:creationId xmlns:a16="http://schemas.microsoft.com/office/drawing/2014/main" id="{D1FFA448-BE2F-4EBF-8564-E8EB1D9C13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" y="1698"/>
                <a:ext cx="4272" cy="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A0AEEA22-FC69-431E-BC68-09995F2C2526}"/>
                </a:ext>
              </a:extLst>
            </p:cNvPr>
            <p:cNvCxnSpPr>
              <a:cxnSpLocks/>
            </p:cNvCxnSpPr>
            <p:nvPr/>
          </p:nvCxnSpPr>
          <p:spPr>
            <a:xfrm>
              <a:off x="6692348" y="3402495"/>
              <a:ext cx="107342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A82E6C2B-9595-4903-BEFB-89149F3FAF4E}"/>
                </a:ext>
              </a:extLst>
            </p:cNvPr>
            <p:cNvCxnSpPr>
              <a:cxnSpLocks/>
            </p:cNvCxnSpPr>
            <p:nvPr/>
          </p:nvCxnSpPr>
          <p:spPr>
            <a:xfrm>
              <a:off x="1159565" y="3621155"/>
              <a:ext cx="66062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F3EDF52F-328F-4BFA-9B0E-5D726A3A9824}"/>
                </a:ext>
              </a:extLst>
            </p:cNvPr>
            <p:cNvCxnSpPr>
              <a:cxnSpLocks/>
            </p:cNvCxnSpPr>
            <p:nvPr/>
          </p:nvCxnSpPr>
          <p:spPr>
            <a:xfrm>
              <a:off x="1159565" y="3817895"/>
              <a:ext cx="951272" cy="3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7731561" y="4838312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5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4" y="413583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15 – Alojamento e Criação 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EC9F944A-A5BC-4B30-AC8D-B2A1FB3F2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136767"/>
              </p:ext>
            </p:extLst>
          </p:nvPr>
        </p:nvGraphicFramePr>
        <p:xfrm>
          <a:off x="393898" y="677274"/>
          <a:ext cx="11374032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FADFB752-92ED-4F47-A343-F7D7E58C2656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D59EBE9C-8679-46BE-BAEB-2C512212E996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6C8570A1-281C-4888-A89A-1660B4DB0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9483676B-E169-455E-BBE7-5276590D2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6033881"/>
            <a:ext cx="7613650" cy="6413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b="1" dirty="0"/>
              <a:t>Se você tem alguma crítica ou sugestão, por favor entre em contato </a:t>
            </a:r>
          </a:p>
          <a:p>
            <a:pPr algn="ctr" eaLnBrk="1" hangingPunct="1"/>
            <a:r>
              <a:rPr lang="pt-BR" altLang="pt-BR" b="1" dirty="0"/>
              <a:t>com os autores </a:t>
            </a:r>
            <a:r>
              <a:rPr lang="pt-BR" altLang="pt-BR" b="1" dirty="0">
                <a:hlinkClick r:id="rId2" action="ppaction://hlinksldjump"/>
              </a:rPr>
              <a:t>aqui</a:t>
            </a:r>
            <a:r>
              <a:rPr lang="pt-BR" altLang="pt-BR" b="1" dirty="0"/>
              <a:t>.</a:t>
            </a:r>
            <a:endParaRPr lang="en-US" altLang="pt-BR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834817C-DAD2-4E5C-98A2-D92619EC9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705728"/>
              </p:ext>
            </p:extLst>
          </p:nvPr>
        </p:nvGraphicFramePr>
        <p:xfrm>
          <a:off x="1990867" y="518616"/>
          <a:ext cx="8210266" cy="529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m 10">
            <a:extLst>
              <a:ext uri="{FF2B5EF4-FFF2-40B4-BE49-F238E27FC236}">
                <a16:creationId xmlns:a16="http://schemas.microsoft.com/office/drawing/2014/main" id="{1E73D354-4FE6-4968-9E78-4B46FC9BBC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61" y="689434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6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15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5841242" y="4311919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12DF0A-4D22-4EDB-B4A3-8882A3397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21" y="2170016"/>
            <a:ext cx="6839690" cy="21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7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16 – Cuidado e monitoramento de animais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  <a:p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05754"/>
              </p:ext>
            </p:extLst>
          </p:nvPr>
        </p:nvGraphicFramePr>
        <p:xfrm>
          <a:off x="532622" y="1299933"/>
          <a:ext cx="11235307" cy="394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F0990B7-D747-4877-AA2B-75E16341EE49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7" name="Retângulo 6">
            <a:hlinkClick r:id="rId7" action="ppaction://hlinksldjump"/>
            <a:extLst>
              <a:ext uri="{FF2B5EF4-FFF2-40B4-BE49-F238E27FC236}">
                <a16:creationId xmlns:a16="http://schemas.microsoft.com/office/drawing/2014/main" id="{31173A9D-8D2C-4926-A4D7-7C33B06B0B74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hlinkClick r:id="rId7" action="ppaction://hlinksldjump"/>
            <a:extLst>
              <a:ext uri="{FF2B5EF4-FFF2-40B4-BE49-F238E27FC236}">
                <a16:creationId xmlns:a16="http://schemas.microsoft.com/office/drawing/2014/main" id="{DCB91F83-83AD-495A-90A1-816BB6B138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4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16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9DE4D9B-AE40-425B-9D12-DD46D5C7E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49" y="2277973"/>
            <a:ext cx="8286750" cy="20193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AC6DDE-BF0E-4B37-B820-914F8AFC6804}"/>
              </a:ext>
            </a:extLst>
          </p:cNvPr>
          <p:cNvSpPr txBox="1"/>
          <p:nvPr/>
        </p:nvSpPr>
        <p:spPr>
          <a:xfrm>
            <a:off x="7558460" y="4311919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09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16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AC6DDE-BF0E-4B37-B820-914F8AFC6804}"/>
              </a:ext>
            </a:extLst>
          </p:cNvPr>
          <p:cNvSpPr txBox="1"/>
          <p:nvPr/>
        </p:nvSpPr>
        <p:spPr>
          <a:xfrm>
            <a:off x="7406421" y="3971925"/>
            <a:ext cx="161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5"/>
              </a:rPr>
              <a:t>Bellanger</a:t>
            </a:r>
            <a:r>
              <a:rPr lang="pt-BR" dirty="0">
                <a:solidFill>
                  <a:schemeClr val="bg1"/>
                </a:solidFill>
                <a:hlinkClick r:id="rId5"/>
              </a:rPr>
              <a:t>, 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BC81E58-3EEF-4933-835C-83F805303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6" y="2442419"/>
            <a:ext cx="8251282" cy="15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0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16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AC6DDE-BF0E-4B37-B820-914F8AFC6804}"/>
              </a:ext>
            </a:extLst>
          </p:cNvPr>
          <p:cNvSpPr txBox="1"/>
          <p:nvPr/>
        </p:nvSpPr>
        <p:spPr>
          <a:xfrm>
            <a:off x="6264323" y="4804012"/>
            <a:ext cx="1762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5"/>
              </a:rPr>
              <a:t>Muscella</a:t>
            </a:r>
            <a:r>
              <a:rPr lang="pt-BR" dirty="0">
                <a:solidFill>
                  <a:schemeClr val="bg1"/>
                </a:solidFill>
                <a:hlinkClick r:id="rId5"/>
              </a:rPr>
              <a:t>, 2016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CFD507-33F2-4074-9384-B837CFE95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1494662"/>
            <a:ext cx="7417065" cy="3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17 – Interpretação / implicações científicas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085364"/>
              </p:ext>
            </p:extLst>
          </p:nvPr>
        </p:nvGraphicFramePr>
        <p:xfrm>
          <a:off x="524729" y="765000"/>
          <a:ext cx="11142542" cy="51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12211A05-FC9B-4595-97E9-A93C5CDBAC94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9E2E92B1-02BB-4D38-B768-AA3E62B71A27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AE5E02E9-7783-4128-A2E4-D13C9C4B25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51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17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AC6DDE-BF0E-4B37-B820-914F8AFC6804}"/>
              </a:ext>
            </a:extLst>
          </p:cNvPr>
          <p:cNvSpPr txBox="1"/>
          <p:nvPr/>
        </p:nvSpPr>
        <p:spPr>
          <a:xfrm>
            <a:off x="7499766" y="4213245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79F704-B97F-4BF1-80CA-1B39202BC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5" y="2717820"/>
            <a:ext cx="82105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46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17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8AC6DDE-BF0E-4B37-B820-914F8AFC6804}"/>
              </a:ext>
            </a:extLst>
          </p:cNvPr>
          <p:cNvSpPr txBox="1"/>
          <p:nvPr/>
        </p:nvSpPr>
        <p:spPr>
          <a:xfrm>
            <a:off x="7268894" y="4057650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Diaz, 2015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EA3E96-E83C-4F18-B41D-6A8ADF3D6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27" y="2156346"/>
            <a:ext cx="8008523" cy="19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3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18 – Generalidade / tradução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395925"/>
              </p:ext>
            </p:extLst>
          </p:nvPr>
        </p:nvGraphicFramePr>
        <p:xfrm>
          <a:off x="781010" y="765000"/>
          <a:ext cx="11182299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0176C78D-51DB-4B09-B494-EBE5B1730945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8F97580C-DE7A-44D7-9DD3-C9EE21354F75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A29FA972-021A-4BF9-A9F2-E7706EE892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8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18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E76694-155F-4651-8BB6-EE262092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89" y="1943888"/>
            <a:ext cx="7578775" cy="304329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59C561-815A-49BB-A165-AF28485492C6}"/>
              </a:ext>
            </a:extLst>
          </p:cNvPr>
          <p:cNvSpPr txBox="1"/>
          <p:nvPr/>
        </p:nvSpPr>
        <p:spPr>
          <a:xfrm>
            <a:off x="6668667" y="4970135"/>
            <a:ext cx="1739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6"/>
              </a:rPr>
              <a:t>Fernandes, 2020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hlinkClick r:id="rId2" action="ppaction://hlinksldjump"/>
          </p:cNvPr>
          <p:cNvSpPr/>
          <p:nvPr/>
        </p:nvSpPr>
        <p:spPr>
          <a:xfrm>
            <a:off x="810884" y="616234"/>
            <a:ext cx="2455308" cy="5232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 BERKLEY" panose="02000000000000000000" pitchFamily="2" charset="0"/>
              </a:rPr>
              <a:t>Tutorial</a:t>
            </a:r>
            <a:endParaRPr lang="pt-BR" sz="4800" dirty="0">
              <a:latin typeface="AR BERKLEY" panose="020000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57" y="75285"/>
            <a:ext cx="638320" cy="1081898"/>
          </a:xfrm>
          <a:prstGeom prst="rect">
            <a:avLst/>
          </a:prstGeom>
        </p:spPr>
      </p:pic>
      <p:sp>
        <p:nvSpPr>
          <p:cNvPr id="3" name="Retângulo 2">
            <a:hlinkClick r:id="rId2" action="ppaction://hlinksldjump"/>
            <a:extLst>
              <a:ext uri="{FF2B5EF4-FFF2-40B4-BE49-F238E27FC236}">
                <a16:creationId xmlns:a16="http://schemas.microsoft.com/office/drawing/2014/main" id="{B8D6352C-DA8F-4C2C-9925-34D11FAF025E}"/>
              </a:ext>
            </a:extLst>
          </p:cNvPr>
          <p:cNvSpPr/>
          <p:nvPr/>
        </p:nvSpPr>
        <p:spPr>
          <a:xfrm>
            <a:off x="729795" y="1908208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 – Desenho do estudo</a:t>
            </a:r>
          </a:p>
        </p:txBody>
      </p:sp>
      <p:sp>
        <p:nvSpPr>
          <p:cNvPr id="20" name="Retângulo 19">
            <a:hlinkClick r:id="rId4" action="ppaction://hlinksldjump"/>
            <a:extLst>
              <a:ext uri="{FF2B5EF4-FFF2-40B4-BE49-F238E27FC236}">
                <a16:creationId xmlns:a16="http://schemas.microsoft.com/office/drawing/2014/main" id="{25A14B40-4F4F-4AA9-9F39-27E7C99F3213}"/>
              </a:ext>
            </a:extLst>
          </p:cNvPr>
          <p:cNvSpPr/>
          <p:nvPr/>
        </p:nvSpPr>
        <p:spPr>
          <a:xfrm>
            <a:off x="729795" y="5450349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6 – Medidas de Resultado </a:t>
            </a:r>
          </a:p>
        </p:txBody>
      </p:sp>
      <p:sp>
        <p:nvSpPr>
          <p:cNvPr id="26" name="Retângulo 25">
            <a:hlinkClick r:id="rId5" action="ppaction://hlinksldjump"/>
            <a:extLst>
              <a:ext uri="{FF2B5EF4-FFF2-40B4-BE49-F238E27FC236}">
                <a16:creationId xmlns:a16="http://schemas.microsoft.com/office/drawing/2014/main" id="{AEF890B5-0D09-4E02-97E6-5D688604F5A9}"/>
              </a:ext>
            </a:extLst>
          </p:cNvPr>
          <p:cNvSpPr/>
          <p:nvPr/>
        </p:nvSpPr>
        <p:spPr>
          <a:xfrm>
            <a:off x="729795" y="4791165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5 – Cegamento</a:t>
            </a:r>
          </a:p>
        </p:txBody>
      </p:sp>
      <p:sp>
        <p:nvSpPr>
          <p:cNvPr id="28" name="Retângulo 27">
            <a:hlinkClick r:id="rId6" action="ppaction://hlinksldjump"/>
            <a:extLst>
              <a:ext uri="{FF2B5EF4-FFF2-40B4-BE49-F238E27FC236}">
                <a16:creationId xmlns:a16="http://schemas.microsoft.com/office/drawing/2014/main" id="{96F90C38-80B7-4619-ADFF-30FCC0B90598}"/>
              </a:ext>
            </a:extLst>
          </p:cNvPr>
          <p:cNvSpPr/>
          <p:nvPr/>
        </p:nvSpPr>
        <p:spPr>
          <a:xfrm>
            <a:off x="729795" y="4131981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4 – Randomização </a:t>
            </a:r>
          </a:p>
        </p:txBody>
      </p:sp>
      <p:sp>
        <p:nvSpPr>
          <p:cNvPr id="30" name="Retângulo 29">
            <a:hlinkClick r:id="rId7" action="ppaction://hlinksldjump"/>
            <a:extLst>
              <a:ext uri="{FF2B5EF4-FFF2-40B4-BE49-F238E27FC236}">
                <a16:creationId xmlns:a16="http://schemas.microsoft.com/office/drawing/2014/main" id="{7D4DE144-309F-45C7-866B-828417DDF9BC}"/>
              </a:ext>
            </a:extLst>
          </p:cNvPr>
          <p:cNvSpPr/>
          <p:nvPr/>
        </p:nvSpPr>
        <p:spPr>
          <a:xfrm>
            <a:off x="729795" y="2567392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2 –Tamanho da amostra</a:t>
            </a:r>
          </a:p>
        </p:txBody>
      </p:sp>
      <p:sp>
        <p:nvSpPr>
          <p:cNvPr id="40" name="Retângulo 39">
            <a:hlinkClick r:id="rId8" action="ppaction://hlinksldjump"/>
            <a:extLst>
              <a:ext uri="{FF2B5EF4-FFF2-40B4-BE49-F238E27FC236}">
                <a16:creationId xmlns:a16="http://schemas.microsoft.com/office/drawing/2014/main" id="{73CADC16-7316-4453-A347-198C27451EBA}"/>
              </a:ext>
            </a:extLst>
          </p:cNvPr>
          <p:cNvSpPr/>
          <p:nvPr/>
        </p:nvSpPr>
        <p:spPr>
          <a:xfrm>
            <a:off x="729795" y="6109534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7 – Métodos Estatísticos</a:t>
            </a:r>
          </a:p>
        </p:txBody>
      </p:sp>
      <p:sp>
        <p:nvSpPr>
          <p:cNvPr id="42" name="Retângulo 41">
            <a:hlinkClick r:id="rId9" action="ppaction://hlinksldjump"/>
            <a:extLst>
              <a:ext uri="{FF2B5EF4-FFF2-40B4-BE49-F238E27FC236}">
                <a16:creationId xmlns:a16="http://schemas.microsoft.com/office/drawing/2014/main" id="{709A9D18-06B5-402D-8D52-7A95E3042DDB}"/>
              </a:ext>
            </a:extLst>
          </p:cNvPr>
          <p:cNvSpPr/>
          <p:nvPr/>
        </p:nvSpPr>
        <p:spPr>
          <a:xfrm>
            <a:off x="729795" y="3226576"/>
            <a:ext cx="2988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3 – Critérios de inclusão e exclusão </a:t>
            </a:r>
          </a:p>
        </p:txBody>
      </p:sp>
      <p:sp>
        <p:nvSpPr>
          <p:cNvPr id="10" name="Retângulo 9">
            <a:hlinkClick r:id="rId10" action="ppaction://hlinksldjump"/>
            <a:extLst>
              <a:ext uri="{FF2B5EF4-FFF2-40B4-BE49-F238E27FC236}">
                <a16:creationId xmlns:a16="http://schemas.microsoft.com/office/drawing/2014/main" id="{FAB6CA11-7919-4ACF-844C-F2A57F0586FC}"/>
              </a:ext>
            </a:extLst>
          </p:cNvPr>
          <p:cNvSpPr/>
          <p:nvPr/>
        </p:nvSpPr>
        <p:spPr>
          <a:xfrm>
            <a:off x="4462328" y="5449558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13 – Objetivos</a:t>
            </a:r>
          </a:p>
        </p:txBody>
      </p:sp>
      <p:sp>
        <p:nvSpPr>
          <p:cNvPr id="12" name="Retângulo 11">
            <a:hlinkClick r:id="rId11" action="ppaction://hlinksldjump"/>
            <a:extLst>
              <a:ext uri="{FF2B5EF4-FFF2-40B4-BE49-F238E27FC236}">
                <a16:creationId xmlns:a16="http://schemas.microsoft.com/office/drawing/2014/main" id="{3CBEAFC0-79B1-4F33-817D-4390A5CAB2B0}"/>
              </a:ext>
            </a:extLst>
          </p:cNvPr>
          <p:cNvSpPr/>
          <p:nvPr/>
        </p:nvSpPr>
        <p:spPr>
          <a:xfrm>
            <a:off x="4462328" y="4790532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12 – Histórico</a:t>
            </a:r>
          </a:p>
        </p:txBody>
      </p:sp>
      <p:sp>
        <p:nvSpPr>
          <p:cNvPr id="14" name="Retângulo 13">
            <a:hlinkClick r:id="rId12" action="ppaction://hlinksldjump"/>
            <a:extLst>
              <a:ext uri="{FF2B5EF4-FFF2-40B4-BE49-F238E27FC236}">
                <a16:creationId xmlns:a16="http://schemas.microsoft.com/office/drawing/2014/main" id="{DBA9858F-D2CE-4902-8BEF-FD08C5EFDC76}"/>
              </a:ext>
            </a:extLst>
          </p:cNvPr>
          <p:cNvSpPr/>
          <p:nvPr/>
        </p:nvSpPr>
        <p:spPr>
          <a:xfrm>
            <a:off x="4462328" y="4131506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11 – Resumo</a:t>
            </a:r>
          </a:p>
        </p:txBody>
      </p:sp>
      <p:sp>
        <p:nvSpPr>
          <p:cNvPr id="16" name="Retângulo 15">
            <a:hlinkClick r:id="rId13" action="ppaction://hlinksldjump"/>
            <a:extLst>
              <a:ext uri="{FF2B5EF4-FFF2-40B4-BE49-F238E27FC236}">
                <a16:creationId xmlns:a16="http://schemas.microsoft.com/office/drawing/2014/main" id="{C274167E-08B7-4F1E-BEC3-2AC782F5C914}"/>
              </a:ext>
            </a:extLst>
          </p:cNvPr>
          <p:cNvSpPr/>
          <p:nvPr/>
        </p:nvSpPr>
        <p:spPr>
          <a:xfrm>
            <a:off x="4462328" y="2567233"/>
            <a:ext cx="29880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9 – Procedimentos Experimentais</a:t>
            </a:r>
          </a:p>
        </p:txBody>
      </p:sp>
      <p:sp>
        <p:nvSpPr>
          <p:cNvPr id="18" name="Retângulo 17">
            <a:hlinkClick r:id="rId14" action="ppaction://hlinksldjump"/>
            <a:extLst>
              <a:ext uri="{FF2B5EF4-FFF2-40B4-BE49-F238E27FC236}">
                <a16:creationId xmlns:a16="http://schemas.microsoft.com/office/drawing/2014/main" id="{9D038C89-01D2-4A27-A3C5-C6C5C77D73C7}"/>
              </a:ext>
            </a:extLst>
          </p:cNvPr>
          <p:cNvSpPr/>
          <p:nvPr/>
        </p:nvSpPr>
        <p:spPr>
          <a:xfrm>
            <a:off x="4462328" y="1908208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8 – Animais Experimentais</a:t>
            </a:r>
          </a:p>
        </p:txBody>
      </p:sp>
      <p:sp>
        <p:nvSpPr>
          <p:cNvPr id="44" name="Retângulo 43">
            <a:hlinkClick r:id="rId15" action="ppaction://hlinksldjump"/>
            <a:extLst>
              <a:ext uri="{FF2B5EF4-FFF2-40B4-BE49-F238E27FC236}">
                <a16:creationId xmlns:a16="http://schemas.microsoft.com/office/drawing/2014/main" id="{FC60F074-6599-4F0A-890C-31625C3B674E}"/>
              </a:ext>
            </a:extLst>
          </p:cNvPr>
          <p:cNvSpPr/>
          <p:nvPr/>
        </p:nvSpPr>
        <p:spPr>
          <a:xfrm>
            <a:off x="4462328" y="6108582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14 – Declaração de Ética</a:t>
            </a:r>
          </a:p>
        </p:txBody>
      </p:sp>
      <p:sp>
        <p:nvSpPr>
          <p:cNvPr id="46" name="Retângulo 45">
            <a:hlinkClick r:id="rId16" action="ppaction://hlinksldjump"/>
            <a:extLst>
              <a:ext uri="{FF2B5EF4-FFF2-40B4-BE49-F238E27FC236}">
                <a16:creationId xmlns:a16="http://schemas.microsoft.com/office/drawing/2014/main" id="{C0B44716-4F86-4D4C-AD63-D5D5456BE405}"/>
              </a:ext>
            </a:extLst>
          </p:cNvPr>
          <p:cNvSpPr/>
          <p:nvPr/>
        </p:nvSpPr>
        <p:spPr>
          <a:xfrm>
            <a:off x="4462328" y="3472480"/>
            <a:ext cx="2988000" cy="3385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10 – Resultados</a:t>
            </a:r>
          </a:p>
        </p:txBody>
      </p:sp>
      <p:sp>
        <p:nvSpPr>
          <p:cNvPr id="4" name="Retângulo 3">
            <a:hlinkClick r:id="rId17" action="ppaction://hlinksldjump"/>
            <a:extLst>
              <a:ext uri="{FF2B5EF4-FFF2-40B4-BE49-F238E27FC236}">
                <a16:creationId xmlns:a16="http://schemas.microsoft.com/office/drawing/2014/main" id="{7F0A403B-55DF-40FE-8F53-F17CBB51379B}"/>
              </a:ext>
            </a:extLst>
          </p:cNvPr>
          <p:cNvSpPr/>
          <p:nvPr/>
        </p:nvSpPr>
        <p:spPr>
          <a:xfrm>
            <a:off x="8194861" y="3381029"/>
            <a:ext cx="2988000" cy="584775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17 – Interpretação / implicações científicas</a:t>
            </a:r>
          </a:p>
        </p:txBody>
      </p:sp>
      <p:sp>
        <p:nvSpPr>
          <p:cNvPr id="6" name="Retângulo 5">
            <a:hlinkClick r:id="rId18" action="ppaction://hlinksldjump"/>
            <a:extLst>
              <a:ext uri="{FF2B5EF4-FFF2-40B4-BE49-F238E27FC236}">
                <a16:creationId xmlns:a16="http://schemas.microsoft.com/office/drawing/2014/main" id="{A69723AB-16B8-4152-8C32-FF8749AD6BE7}"/>
              </a:ext>
            </a:extLst>
          </p:cNvPr>
          <p:cNvSpPr/>
          <p:nvPr/>
        </p:nvSpPr>
        <p:spPr>
          <a:xfrm>
            <a:off x="8194861" y="1908208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15 – Alojamento e Criação </a:t>
            </a:r>
          </a:p>
        </p:txBody>
      </p:sp>
      <p:sp>
        <p:nvSpPr>
          <p:cNvPr id="32" name="Retângulo 31">
            <a:hlinkClick r:id="rId19" action="ppaction://hlinksldjump"/>
            <a:extLst>
              <a:ext uri="{FF2B5EF4-FFF2-40B4-BE49-F238E27FC236}">
                <a16:creationId xmlns:a16="http://schemas.microsoft.com/office/drawing/2014/main" id="{A022B65A-8ED6-4E0A-B564-6249B4425829}"/>
              </a:ext>
            </a:extLst>
          </p:cNvPr>
          <p:cNvSpPr/>
          <p:nvPr/>
        </p:nvSpPr>
        <p:spPr>
          <a:xfrm>
            <a:off x="8194861" y="4240550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18 – Generalidade / tradução</a:t>
            </a:r>
          </a:p>
        </p:txBody>
      </p:sp>
      <p:sp>
        <p:nvSpPr>
          <p:cNvPr id="34" name="Retângulo 33">
            <a:hlinkClick r:id="rId20" action="ppaction://hlinksldjump"/>
            <a:extLst>
              <a:ext uri="{FF2B5EF4-FFF2-40B4-BE49-F238E27FC236}">
                <a16:creationId xmlns:a16="http://schemas.microsoft.com/office/drawing/2014/main" id="{2E954F06-4C19-4CF4-8A6A-DF9061F4BC69}"/>
              </a:ext>
            </a:extLst>
          </p:cNvPr>
          <p:cNvSpPr/>
          <p:nvPr/>
        </p:nvSpPr>
        <p:spPr>
          <a:xfrm>
            <a:off x="8194861" y="4853850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19 – Registro de protocolo</a:t>
            </a:r>
          </a:p>
        </p:txBody>
      </p:sp>
      <p:sp>
        <p:nvSpPr>
          <p:cNvPr id="36" name="Retângulo 35">
            <a:hlinkClick r:id="rId21" action="ppaction://hlinksldjump"/>
            <a:extLst>
              <a:ext uri="{FF2B5EF4-FFF2-40B4-BE49-F238E27FC236}">
                <a16:creationId xmlns:a16="http://schemas.microsoft.com/office/drawing/2014/main" id="{4B11812B-D9D9-47D3-95FA-A8E29975BEFF}"/>
              </a:ext>
            </a:extLst>
          </p:cNvPr>
          <p:cNvSpPr/>
          <p:nvPr/>
        </p:nvSpPr>
        <p:spPr>
          <a:xfrm>
            <a:off x="8194861" y="5467150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20 – Acesso a dados</a:t>
            </a:r>
          </a:p>
        </p:txBody>
      </p:sp>
      <p:sp>
        <p:nvSpPr>
          <p:cNvPr id="48" name="Retângulo 47">
            <a:hlinkClick r:id="rId22" action="ppaction://hlinksldjump"/>
            <a:extLst>
              <a:ext uri="{FF2B5EF4-FFF2-40B4-BE49-F238E27FC236}">
                <a16:creationId xmlns:a16="http://schemas.microsoft.com/office/drawing/2014/main" id="{F5709D8A-0EBC-4B9A-B9D7-4DC8A0BD6D27}"/>
              </a:ext>
            </a:extLst>
          </p:cNvPr>
          <p:cNvSpPr/>
          <p:nvPr/>
        </p:nvSpPr>
        <p:spPr>
          <a:xfrm>
            <a:off x="8194861" y="2521508"/>
            <a:ext cx="2988000" cy="584775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16 – Cuidado e monitoramento de animais</a:t>
            </a:r>
          </a:p>
        </p:txBody>
      </p:sp>
      <p:sp>
        <p:nvSpPr>
          <p:cNvPr id="50" name="Retângulo 49">
            <a:hlinkClick r:id="rId23" action="ppaction://hlinksldjump"/>
            <a:extLst>
              <a:ext uri="{FF2B5EF4-FFF2-40B4-BE49-F238E27FC236}">
                <a16:creationId xmlns:a16="http://schemas.microsoft.com/office/drawing/2014/main" id="{189DFF93-96D7-48C1-ABBB-BBDF96311627}"/>
              </a:ext>
            </a:extLst>
          </p:cNvPr>
          <p:cNvSpPr/>
          <p:nvPr/>
        </p:nvSpPr>
        <p:spPr>
          <a:xfrm>
            <a:off x="8194861" y="6080448"/>
            <a:ext cx="2988000" cy="338554"/>
          </a:xfrm>
          <a:prstGeom prst="rect">
            <a:avLst/>
          </a:prstGeom>
          <a:solidFill>
            <a:srgbClr val="00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Roboto"/>
              </a:rPr>
              <a:t>21 – Declaração de interesses</a:t>
            </a:r>
          </a:p>
        </p:txBody>
      </p:sp>
    </p:spTree>
    <p:extLst>
      <p:ext uri="{BB962C8B-B14F-4D97-AF65-F5344CB8AC3E}">
        <p14:creationId xmlns:p14="http://schemas.microsoft.com/office/powerpoint/2010/main" val="435499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19 – Registro de protocolo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097803"/>
              </p:ext>
            </p:extLst>
          </p:nvPr>
        </p:nvGraphicFramePr>
        <p:xfrm>
          <a:off x="524729" y="765000"/>
          <a:ext cx="11142542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51AB5998-BD4C-4B1E-82A2-C0968E1A464C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54192F2F-7543-4276-9199-6B2B62480146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5A901D0A-A02F-46FB-8409-083149BEF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70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19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7131635" y="4134643"/>
            <a:ext cx="18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Martins, 2017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AA494BE-0996-47EE-9CFB-77AEA04B56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2233" y="2737644"/>
            <a:ext cx="8558212" cy="1382712"/>
            <a:chOff x="353" y="1289"/>
            <a:chExt cx="5391" cy="87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DC2827B8-B589-4B05-9277-E4152D50B2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3" y="1289"/>
              <a:ext cx="5391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F4A3DD42-4000-4692-84E1-15B6D1FCB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1289"/>
              <a:ext cx="5399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35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20 – Acesso a dados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842901"/>
              </p:ext>
            </p:extLst>
          </p:nvPr>
        </p:nvGraphicFramePr>
        <p:xfrm>
          <a:off x="641863" y="765000"/>
          <a:ext cx="11195551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867D9E61-6D24-4D3D-B512-D34CC8C417F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F1E6972A-285F-4877-AE2C-CC73109B3A1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78BD5412-DF60-405B-AED9-1B60CA4BA7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3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20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6741994" y="4311919"/>
            <a:ext cx="1701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linkClick r:id="rId5"/>
              </a:rPr>
              <a:t>Manrot</a:t>
            </a:r>
            <a:r>
              <a:rPr lang="pt-BR" dirty="0">
                <a:solidFill>
                  <a:schemeClr val="bg1"/>
                </a:solidFill>
                <a:hlinkClick r:id="rId5"/>
              </a:rPr>
              <a:t>, 2017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EDA043FB-6AB2-45EA-80D2-8E62EE8611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4755" y="2688936"/>
            <a:ext cx="7938149" cy="1553194"/>
            <a:chOff x="1627" y="1727"/>
            <a:chExt cx="4426" cy="866"/>
          </a:xfrm>
        </p:grpSpPr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118D14F1-E6FF-4CDD-8F01-270CF81795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27" y="1727"/>
              <a:ext cx="4426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44F89713-7571-40B6-8F03-E8AC178C6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1727"/>
              <a:ext cx="443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3637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D87E67D-1332-4C3D-81A5-DF1E49B2E921}"/>
              </a:ext>
            </a:extLst>
          </p:cNvPr>
          <p:cNvSpPr txBox="1">
            <a:spLocks/>
          </p:cNvSpPr>
          <p:nvPr/>
        </p:nvSpPr>
        <p:spPr>
          <a:xfrm>
            <a:off x="-856983" y="413583"/>
            <a:ext cx="7096622" cy="10639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latin typeface="Gabriola" panose="04040605051002020D02" pitchFamily="8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59725" y="413583"/>
            <a:ext cx="9266997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              Item 21 – Declaração de interesses</a:t>
            </a:r>
            <a:endParaRPr lang="pt-BR" sz="4000" dirty="0">
              <a:solidFill>
                <a:srgbClr val="00FF00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8" name="Espaço Reservado para Conteúdo 2">
            <a:extLst>
              <a:ext uri="{FF2B5EF4-FFF2-40B4-BE49-F238E27FC236}">
                <a16:creationId xmlns:a16="http://schemas.microsoft.com/office/drawing/2014/main" id="{25B94A0D-8640-4468-9F8B-C72196EDB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95043"/>
              </p:ext>
            </p:extLst>
          </p:nvPr>
        </p:nvGraphicFramePr>
        <p:xfrm>
          <a:off x="661742" y="765000"/>
          <a:ext cx="11155794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2837BF9E-E04F-4459-A7C8-78AC6F10A7EE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13" name="Retângulo 12">
            <a:hlinkClick r:id="rId7" action="ppaction://hlinksldjump"/>
            <a:extLst>
              <a:ext uri="{FF2B5EF4-FFF2-40B4-BE49-F238E27FC236}">
                <a16:creationId xmlns:a16="http://schemas.microsoft.com/office/drawing/2014/main" id="{DE3A5339-8A69-482C-B245-595F5D16D8CD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hlinkClick r:id="rId7" action="ppaction://hlinksldjump"/>
            <a:extLst>
              <a:ext uri="{FF2B5EF4-FFF2-40B4-BE49-F238E27FC236}">
                <a16:creationId xmlns:a16="http://schemas.microsoft.com/office/drawing/2014/main" id="{DC5B7E1D-1982-40DE-A9C2-DAB8032C21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17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tão de ação: Retornar 1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2" y="279448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4" y="394258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21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1FC69F9-0C00-4958-94A8-21D4D7D9932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3" action="ppaction://hlinksldjump"/>
            <a:extLst>
              <a:ext uri="{FF2B5EF4-FFF2-40B4-BE49-F238E27FC236}">
                <a16:creationId xmlns:a16="http://schemas.microsoft.com/office/drawing/2014/main" id="{C9D809CF-F175-4188-9324-B06AEE5829AF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3" action="ppaction://hlinksldjump"/>
            <a:extLst>
              <a:ext uri="{FF2B5EF4-FFF2-40B4-BE49-F238E27FC236}">
                <a16:creationId xmlns:a16="http://schemas.microsoft.com/office/drawing/2014/main" id="{88B99966-8CEE-4B02-9470-08B7CBAAB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09CD4C-B5DB-463A-AE8E-97A395A13502}"/>
              </a:ext>
            </a:extLst>
          </p:cNvPr>
          <p:cNvSpPr txBox="1"/>
          <p:nvPr/>
        </p:nvSpPr>
        <p:spPr>
          <a:xfrm>
            <a:off x="7871583" y="3840956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5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90AB59-4FD5-4AD5-BFCC-42F18ED64E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3809" y="3029743"/>
            <a:ext cx="8812213" cy="798513"/>
            <a:chOff x="226" y="1466"/>
            <a:chExt cx="5551" cy="50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4C3C48B7-CB56-4B58-99DA-41F9E8E96C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6" y="1466"/>
              <a:ext cx="5551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15A001B8-37FA-4741-87AE-12F5710BC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466"/>
              <a:ext cx="5559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10624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A1EC2D7-F8CC-478B-A2CC-236BA2DD1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71379"/>
              </p:ext>
            </p:extLst>
          </p:nvPr>
        </p:nvGraphicFramePr>
        <p:xfrm>
          <a:off x="2776182" y="1519632"/>
          <a:ext cx="6639636" cy="42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Botão de ação: Retornar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0AD410F-1E38-4C2A-9F54-C6E27E6601C7}"/>
              </a:ext>
            </a:extLst>
          </p:cNvPr>
          <p:cNvSpPr/>
          <p:nvPr/>
        </p:nvSpPr>
        <p:spPr>
          <a:xfrm rot="16200000">
            <a:off x="10758491" y="5104315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9FE66A-268B-4F51-A4CF-17D7C1ACAE3B}"/>
              </a:ext>
            </a:extLst>
          </p:cNvPr>
          <p:cNvSpPr txBox="1"/>
          <p:nvPr/>
        </p:nvSpPr>
        <p:spPr>
          <a:xfrm>
            <a:off x="10323444" y="6252418"/>
            <a:ext cx="185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Voltar para passo a passo</a:t>
            </a:r>
          </a:p>
        </p:txBody>
      </p:sp>
      <p:sp>
        <p:nvSpPr>
          <p:cNvPr id="22" name="Botão de ação: Retornar 2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92C4B4C-AD5C-46CE-9812-2B118253B4F8}"/>
              </a:ext>
            </a:extLst>
          </p:cNvPr>
          <p:cNvSpPr/>
          <p:nvPr/>
        </p:nvSpPr>
        <p:spPr>
          <a:xfrm rot="16200000">
            <a:off x="10758492" y="5104315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B30DC877-FA67-4F4B-ACF9-43C0F923D9EA}"/>
              </a:ext>
            </a:extLst>
          </p:cNvPr>
          <p:cNvSpPr/>
          <p:nvPr/>
        </p:nvSpPr>
        <p:spPr>
          <a:xfrm>
            <a:off x="10564494" y="3326785"/>
            <a:ext cx="1342099" cy="954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Gráfico 7" descr="Livros com preenchimento sólido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A1EE114-4251-47DB-A051-3CB01F7D2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3896" y="3346639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8EC4D7-02DF-4BFA-A907-9E8DF52589AE}"/>
              </a:ext>
            </a:extLst>
          </p:cNvPr>
          <p:cNvSpPr txBox="1"/>
          <p:nvPr/>
        </p:nvSpPr>
        <p:spPr>
          <a:xfrm>
            <a:off x="10307891" y="4300747"/>
            <a:ext cx="185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554625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9FE66A-268B-4F51-A4CF-17D7C1ACAE3B}"/>
              </a:ext>
            </a:extLst>
          </p:cNvPr>
          <p:cNvSpPr txBox="1"/>
          <p:nvPr/>
        </p:nvSpPr>
        <p:spPr>
          <a:xfrm>
            <a:off x="745435" y="808800"/>
            <a:ext cx="10515600" cy="603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ASLAN, Y. et al. High-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mosaic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CRISPR-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mediated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knock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F0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Xenopus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(Cambridge)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144, n. 15, p. 2852–2858, 1 ago.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BELLANGER, S. et al. Experimental dog model for assessment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postprandial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metabolism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Pitfalls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feasibility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49, n. 3, p. 228–240, 1 jan. 2015.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BREGER, L. S.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L-DOPA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response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allogeneic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xenogeneic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Parkinson’s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61, p. 155–164, 1 mar.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CASTIGLIONI, L.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Ventricle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Fractional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Area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(RFAC) in a Mouse Model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Myocardial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Infarction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Valsartan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ONE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10, n. 8, p. e0135778, 20 ago. 2015.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CASTRO, M. M. L.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alveolar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chronically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Molecular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21, n. 10, p. 3728, 2 maio 2020.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CLAUDINO, M. A.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Bladder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Dysfunction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Transgenic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Sickle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ONE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10, n. 8, p. e0133996, 4 ago. 2015.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DIAZ, A.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Influenza A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Pigs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Subpopulations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Endemically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Breeding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Herds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ONE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10, n. 6, p. e0129213, 15 jun. 2015.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EMMRICH, J. V.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deficient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phagocytosis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neuronal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neurological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temporary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cerebral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artery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occlusion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tMCAo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F1000Research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6, p. 1827, 16 maio 2018.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FERNANDES, R. M.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Cerebellar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Exposure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Aluminum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Concentrations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Biological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Trace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199, n. 4, p. 1425–1436, 1 abr. 2020.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HSIEH, L. S.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Outbred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CD1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as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inbred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C57BL/6J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Neuroscience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637, p. 142–147, 10 jan.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HUANG, W.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microRNA-128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cardiomyocyte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proliferation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Communications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9, n. 1, p. 1–16, 1 dez. 2018.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KARP, N. A.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sexual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dimorphism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mammalian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phenotypic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Communications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8, n. 1, p. 21, 26 jun.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LAMARÃO-VIEIRA, K.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Attenuates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Morphofunctional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Cerebellar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Ethanol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Drinking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Paradigm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Adolescence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Adulthood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Longevity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2019, 2019a.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LAMARÃO-VIEIRA, K.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Attenuates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Morphofunctional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Cerebellar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Ethanol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Drinking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Paradigm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Adolescence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Adulthood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Longevity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2019, 2019b.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MAMROT, J. et al. De novo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transcriptome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mouse (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Acomys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cahirinus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Scientific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7, n. 1, p. 1–15, 1 dez.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MANTIS, C.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Coadministration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tumor-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penetrating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peptide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eLife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6, 19 jan. 2017.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MUSCELLA, A. et al. In Vitro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Vivo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Antitumor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(O,O′-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)(γ-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)(DMS)]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Malignant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Pleural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Mesothelioma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 ONE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11, n. 11, p. e0165154, 2 nov. 2016.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PAMPLONA-SANTOS, D.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Aerobic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neuroprotector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ethanol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binge-drinking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hippocampus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redox status in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Oxidative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Medicine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Longevity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2019, 2019.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PERCIE DU SERTID, N. et al.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animal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ARRIVE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guidelines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2.0. 2020.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SENA, E. S. et al. The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hypothermia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experimental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ischemic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affected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pethidine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</a:t>
            </a:r>
            <a:r>
              <a:rPr lang="pt-BR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 8, n. 3, p. 180–185, 3 abr. 2013. </a:t>
            </a:r>
            <a:endParaRPr lang="pt-B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865577-3EB3-4F04-A091-BE761EDF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0"/>
            <a:ext cx="10515600" cy="822052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419281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E2239A-F1D2-4D6E-B2FD-19416FA042AA}"/>
              </a:ext>
            </a:extLst>
          </p:cNvPr>
          <p:cNvSpPr txBox="1">
            <a:spLocks/>
          </p:cNvSpPr>
          <p:nvPr/>
        </p:nvSpPr>
        <p:spPr>
          <a:xfrm>
            <a:off x="-533400" y="427936"/>
            <a:ext cx="6799363" cy="75565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latin typeface="Gabriola" panose="04040605051002020D02" pitchFamily="82" charset="0"/>
                <a:ea typeface="DFGothic-EB" panose="02010609010101010101" pitchFamily="1" charset="-128"/>
              </a:rPr>
              <a:t>           </a:t>
            </a:r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  <a:ea typeface="DFGothic-EB" panose="02010609010101010101" pitchFamily="1" charset="-128"/>
              </a:rPr>
              <a:t> Item 1</a:t>
            </a:r>
            <a:r>
              <a:rPr lang="pt-BR" sz="4000" dirty="0">
                <a:solidFill>
                  <a:srgbClr val="00FF00"/>
                </a:solidFill>
                <a:latin typeface="Gabriola" panose="04040605051002020D02" pitchFamily="82" charset="0"/>
              </a:rPr>
              <a:t> – Desenho do Estudo</a:t>
            </a:r>
          </a:p>
        </p:txBody>
      </p:sp>
      <p:graphicFrame>
        <p:nvGraphicFramePr>
          <p:cNvPr id="23" name="Espaço Reservado para Conteúdo 2">
            <a:extLst>
              <a:ext uri="{FF2B5EF4-FFF2-40B4-BE49-F238E27FC236}">
                <a16:creationId xmlns:a16="http://schemas.microsoft.com/office/drawing/2014/main" id="{10FC5F1A-B42E-4A20-AD24-4197FA1D6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51374"/>
              </p:ext>
            </p:extLst>
          </p:nvPr>
        </p:nvGraphicFramePr>
        <p:xfrm>
          <a:off x="538169" y="468000"/>
          <a:ext cx="11269517" cy="558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C6B994DA-EA1F-4A92-8211-68B64F33B0F0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7" name="Retângulo 6">
            <a:hlinkClick r:id="rId7" action="ppaction://hlinksldjump"/>
            <a:extLst>
              <a:ext uri="{FF2B5EF4-FFF2-40B4-BE49-F238E27FC236}">
                <a16:creationId xmlns:a16="http://schemas.microsoft.com/office/drawing/2014/main" id="{AA26BDE5-EA8B-4B95-8530-419D4EBB2493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hlinkClick r:id="rId7" action="ppaction://hlinksldjump"/>
            <a:extLst>
              <a:ext uri="{FF2B5EF4-FFF2-40B4-BE49-F238E27FC236}">
                <a16:creationId xmlns:a16="http://schemas.microsoft.com/office/drawing/2014/main" id="{F1E82A25-78A0-4ED5-BA39-E8EA7F323F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DBCCECD7-373A-4F21-AB84-EE1DA8DBC8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637" y="1219329"/>
            <a:ext cx="7260535" cy="4843508"/>
            <a:chOff x="1536" y="623"/>
            <a:chExt cx="4608" cy="3074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ACC5ED1A-5C7A-4C71-B59A-20873AAB23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623"/>
              <a:ext cx="4608" cy="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76684A3-D3BD-43CC-9C30-445A74CE5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623"/>
              <a:ext cx="4614" cy="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1FB8E5-A3EC-45A0-ACDF-8DE66EAC50C0}"/>
              </a:ext>
            </a:extLst>
          </p:cNvPr>
          <p:cNvSpPr txBox="1"/>
          <p:nvPr/>
        </p:nvSpPr>
        <p:spPr>
          <a:xfrm>
            <a:off x="5348095" y="6092204"/>
            <a:ext cx="2461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hlinkClick r:id="rId3"/>
              </a:rPr>
              <a:t>Pamplona-Santos, 2019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1</a:t>
            </a:r>
          </a:p>
        </p:txBody>
      </p:sp>
      <p:sp>
        <p:nvSpPr>
          <p:cNvPr id="17" name="Botão de Ação: Avançar ou Próximo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B3D6FC-9C3D-4A50-A77E-4E1D8EF5E665}"/>
              </a:ext>
            </a:extLst>
          </p:cNvPr>
          <p:cNvSpPr/>
          <p:nvPr/>
        </p:nvSpPr>
        <p:spPr>
          <a:xfrm>
            <a:off x="10076246" y="2951946"/>
            <a:ext cx="1342099" cy="954107"/>
          </a:xfrm>
          <a:prstGeom prst="actionButtonForwardNex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81BED5A-4D00-4CC9-9D17-BFA3BFCFE24A}"/>
              </a:ext>
            </a:extLst>
          </p:cNvPr>
          <p:cNvSpPr txBox="1"/>
          <p:nvPr/>
        </p:nvSpPr>
        <p:spPr>
          <a:xfrm>
            <a:off x="9855458" y="3906053"/>
            <a:ext cx="18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Próximo exemplo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C5FDBC4-B5DC-43E0-A77E-FB3127E77CE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9" name="Retângulo 28">
            <a:hlinkClick r:id="rId5" action="ppaction://hlinksldjump"/>
            <a:extLst>
              <a:ext uri="{FF2B5EF4-FFF2-40B4-BE49-F238E27FC236}">
                <a16:creationId xmlns:a16="http://schemas.microsoft.com/office/drawing/2014/main" id="{5540A44F-F9DA-4340-B717-926C4972696A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1" name="Imagem 30">
            <a:hlinkClick r:id="rId5" action="ppaction://hlinksldjump"/>
            <a:extLst>
              <a:ext uri="{FF2B5EF4-FFF2-40B4-BE49-F238E27FC236}">
                <a16:creationId xmlns:a16="http://schemas.microsoft.com/office/drawing/2014/main" id="{28771269-3EBE-49EA-8CA8-9ACFF7E81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4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1FB8E5-A3EC-45A0-ACDF-8DE66EAC50C0}"/>
              </a:ext>
            </a:extLst>
          </p:cNvPr>
          <p:cNvSpPr txBox="1"/>
          <p:nvPr/>
        </p:nvSpPr>
        <p:spPr>
          <a:xfrm>
            <a:off x="7758469" y="3880571"/>
            <a:ext cx="1484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  <a:hlinkClick r:id="rId2"/>
              </a:rPr>
              <a:t>Castro, 2020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Botão de ação: Retornar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D41A192-C0A2-49BA-A472-FF2F88C1C028}"/>
              </a:ext>
            </a:extLst>
          </p:cNvPr>
          <p:cNvSpPr/>
          <p:nvPr/>
        </p:nvSpPr>
        <p:spPr>
          <a:xfrm rot="16200000">
            <a:off x="10270243" y="3586334"/>
            <a:ext cx="954107" cy="1342098"/>
          </a:xfrm>
          <a:prstGeom prst="actionButtonReturn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BFFFC2-99EC-425B-A487-FB0F4D7FCBD5}"/>
              </a:ext>
            </a:extLst>
          </p:cNvPr>
          <p:cNvSpPr txBox="1"/>
          <p:nvPr/>
        </p:nvSpPr>
        <p:spPr>
          <a:xfrm>
            <a:off x="358637" y="610497"/>
            <a:ext cx="94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Ex. 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FCE6C-012E-4B4D-85E6-0CE609BB2AD2}"/>
              </a:ext>
            </a:extLst>
          </p:cNvPr>
          <p:cNvSpPr txBox="1"/>
          <p:nvPr/>
        </p:nvSpPr>
        <p:spPr>
          <a:xfrm>
            <a:off x="9835196" y="4734437"/>
            <a:ext cx="19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Voltar para item 1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2D53C8D6-48E4-470E-ACDD-F7FBBA4CC0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2231" y="3045142"/>
            <a:ext cx="8776123" cy="823083"/>
            <a:chOff x="654" y="2061"/>
            <a:chExt cx="4265" cy="40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705A3A78-CBB8-4056-AE09-6F534E0FFC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4" y="2061"/>
              <a:ext cx="4265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B16EA73F-78CD-4EE2-933E-2C0D4FC38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2061"/>
              <a:ext cx="427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Botão de Ação: Voltar ou Anterior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4808E3D-BED1-48CC-8F63-DBE77151BC4D}"/>
              </a:ext>
            </a:extLst>
          </p:cNvPr>
          <p:cNvSpPr/>
          <p:nvPr/>
        </p:nvSpPr>
        <p:spPr>
          <a:xfrm>
            <a:off x="10076247" y="2091034"/>
            <a:ext cx="1342099" cy="954108"/>
          </a:xfrm>
          <a:prstGeom prst="actionButtonBackPrevious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A7AF78-72EA-4F63-9818-7EEAB36C0A87}"/>
              </a:ext>
            </a:extLst>
          </p:cNvPr>
          <p:cNvSpPr txBox="1"/>
          <p:nvPr/>
        </p:nvSpPr>
        <p:spPr>
          <a:xfrm>
            <a:off x="9903813" y="3041665"/>
            <a:ext cx="18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Exemplo anterior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E1B198D-B6A7-49C0-A50F-2D651C6C688D}"/>
              </a:ext>
            </a:extLst>
          </p:cNvPr>
          <p:cNvSpPr/>
          <p:nvPr/>
        </p:nvSpPr>
        <p:spPr>
          <a:xfrm>
            <a:off x="9356022" y="6421365"/>
            <a:ext cx="28359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Voltar para o menu principal</a:t>
            </a:r>
          </a:p>
        </p:txBody>
      </p:sp>
      <p:sp>
        <p:nvSpPr>
          <p:cNvPr id="20" name="Retângulo 19">
            <a:hlinkClick r:id="rId5" action="ppaction://hlinksldjump"/>
            <a:extLst>
              <a:ext uri="{FF2B5EF4-FFF2-40B4-BE49-F238E27FC236}">
                <a16:creationId xmlns:a16="http://schemas.microsoft.com/office/drawing/2014/main" id="{200661F6-C978-4732-AEF7-233A1E5DE1EE}"/>
              </a:ext>
            </a:extLst>
          </p:cNvPr>
          <p:cNvSpPr/>
          <p:nvPr/>
        </p:nvSpPr>
        <p:spPr>
          <a:xfrm>
            <a:off x="10076246" y="5467257"/>
            <a:ext cx="1342099" cy="9541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Imagem 21">
            <a:hlinkClick r:id="rId5" action="ppaction://hlinksldjump"/>
            <a:extLst>
              <a:ext uri="{FF2B5EF4-FFF2-40B4-BE49-F238E27FC236}">
                <a16:creationId xmlns:a16="http://schemas.microsoft.com/office/drawing/2014/main" id="{3A8514E6-80B6-4370-98BE-7AF67127BE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35" y="5339467"/>
            <a:ext cx="638320" cy="10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0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2917</Words>
  <Application>Microsoft Office PowerPoint</Application>
  <PresentationFormat>Widescreen</PresentationFormat>
  <Paragraphs>296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6" baseType="lpstr">
      <vt:lpstr>AR BERKLEY</vt:lpstr>
      <vt:lpstr>AR BLANCA</vt:lpstr>
      <vt:lpstr>Arial</vt:lpstr>
      <vt:lpstr>Calibri</vt:lpstr>
      <vt:lpstr>Calibri Light</vt:lpstr>
      <vt:lpstr>Gabriola</vt:lpstr>
      <vt:lpstr>Impact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Thamires Campos</dc:creator>
  <cp:lastModifiedBy>Thamires Campos</cp:lastModifiedBy>
  <cp:revision>8</cp:revision>
  <dcterms:created xsi:type="dcterms:W3CDTF">2020-10-28T18:52:45Z</dcterms:created>
  <dcterms:modified xsi:type="dcterms:W3CDTF">2021-03-26T16:42:22Z</dcterms:modified>
</cp:coreProperties>
</file>