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72" r:id="rId2"/>
    <p:sldId id="280" r:id="rId3"/>
    <p:sldId id="273" r:id="rId4"/>
    <p:sldId id="332" r:id="rId5"/>
    <p:sldId id="260" r:id="rId6"/>
    <p:sldId id="289" r:id="rId7"/>
    <p:sldId id="261" r:id="rId8"/>
    <p:sldId id="276" r:id="rId9"/>
    <p:sldId id="275" r:id="rId10"/>
    <p:sldId id="262" r:id="rId11"/>
    <p:sldId id="263" r:id="rId12"/>
    <p:sldId id="281" r:id="rId13"/>
    <p:sldId id="264" r:id="rId14"/>
    <p:sldId id="282" r:id="rId15"/>
    <p:sldId id="265" r:id="rId16"/>
    <p:sldId id="287" r:id="rId17"/>
    <p:sldId id="266" r:id="rId18"/>
    <p:sldId id="283" r:id="rId19"/>
    <p:sldId id="267" r:id="rId20"/>
    <p:sldId id="288" r:id="rId21"/>
    <p:sldId id="268" r:id="rId22"/>
    <p:sldId id="269" r:id="rId23"/>
    <p:sldId id="284" r:id="rId24"/>
    <p:sldId id="270" r:id="rId25"/>
    <p:sldId id="285" r:id="rId26"/>
    <p:sldId id="271" r:id="rId27"/>
    <p:sldId id="286" r:id="rId28"/>
    <p:sldId id="290" r:id="rId29"/>
    <p:sldId id="291" r:id="rId30"/>
    <p:sldId id="292" r:id="rId31"/>
    <p:sldId id="293" r:id="rId32"/>
    <p:sldId id="294" r:id="rId33"/>
    <p:sldId id="295" r:id="rId34"/>
    <p:sldId id="297" r:id="rId35"/>
    <p:sldId id="296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6" r:id="rId44"/>
    <p:sldId id="307" r:id="rId45"/>
    <p:sldId id="305" r:id="rId46"/>
    <p:sldId id="308" r:id="rId47"/>
    <p:sldId id="309" r:id="rId48"/>
    <p:sldId id="310" r:id="rId49"/>
    <p:sldId id="311" r:id="rId50"/>
    <p:sldId id="312" r:id="rId51"/>
    <p:sldId id="313" r:id="rId52"/>
    <p:sldId id="316" r:id="rId53"/>
    <p:sldId id="315" r:id="rId54"/>
    <p:sldId id="317" r:id="rId55"/>
    <p:sldId id="314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6" r:id="rId64"/>
    <p:sldId id="327" r:id="rId65"/>
    <p:sldId id="328" r:id="rId66"/>
    <p:sldId id="329" r:id="rId67"/>
    <p:sldId id="330" r:id="rId68"/>
    <p:sldId id="331" r:id="rId69"/>
    <p:sldId id="333" r:id="rId70"/>
  </p:sldIdLst>
  <p:sldSz cx="12190413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4B2"/>
    <a:srgbClr val="DEF5B5"/>
    <a:srgbClr val="319D93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62" autoAdjust="0"/>
  </p:normalViewPr>
  <p:slideViewPr>
    <p:cSldViewPr>
      <p:cViewPr varScale="1">
        <p:scale>
          <a:sx n="112" d="100"/>
          <a:sy n="112" d="100"/>
        </p:scale>
        <p:origin x="57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svg"/><Relationship Id="rId1" Type="http://schemas.openxmlformats.org/officeDocument/2006/relationships/image" Target="../media/image67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svg"/><Relationship Id="rId1" Type="http://schemas.openxmlformats.org/officeDocument/2006/relationships/image" Target="../media/image71.png"/><Relationship Id="rId4" Type="http://schemas.openxmlformats.org/officeDocument/2006/relationships/image" Target="../media/image74.sv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svg"/><Relationship Id="rId1" Type="http://schemas.openxmlformats.org/officeDocument/2006/relationships/image" Target="../media/image75.png"/><Relationship Id="rId4" Type="http://schemas.openxmlformats.org/officeDocument/2006/relationships/image" Target="../media/image78.sv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svg"/><Relationship Id="rId1" Type="http://schemas.openxmlformats.org/officeDocument/2006/relationships/image" Target="../media/image81.png"/><Relationship Id="rId4" Type="http://schemas.openxmlformats.org/officeDocument/2006/relationships/image" Target="../media/image84.svg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svg"/><Relationship Id="rId1" Type="http://schemas.openxmlformats.org/officeDocument/2006/relationships/image" Target="../media/image90.png"/></Relationships>
</file>

<file path=ppt/diagrams/_rels/data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svg"/><Relationship Id="rId1" Type="http://schemas.openxmlformats.org/officeDocument/2006/relationships/image" Target="../media/image95.png"/></Relationships>
</file>

<file path=ppt/diagrams/_rels/data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svg"/><Relationship Id="rId1" Type="http://schemas.openxmlformats.org/officeDocument/2006/relationships/image" Target="../media/image99.png"/></Relationships>
</file>

<file path=ppt/diagrams/_rels/data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svg"/><Relationship Id="rId1" Type="http://schemas.openxmlformats.org/officeDocument/2006/relationships/image" Target="../media/image105.png"/></Relationships>
</file>

<file path=ppt/diagrams/_rels/data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svg"/><Relationship Id="rId1" Type="http://schemas.openxmlformats.org/officeDocument/2006/relationships/image" Target="../media/image111.png"/></Relationships>
</file>

<file path=ppt/diagrams/_rels/data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svg"/><Relationship Id="rId1" Type="http://schemas.openxmlformats.org/officeDocument/2006/relationships/image" Target="../media/image11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diagrams/_rels/data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svg"/><Relationship Id="rId1" Type="http://schemas.openxmlformats.org/officeDocument/2006/relationships/image" Target="../media/image119.png"/></Relationships>
</file>

<file path=ppt/diagrams/_rels/data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svg"/><Relationship Id="rId1" Type="http://schemas.openxmlformats.org/officeDocument/2006/relationships/image" Target="../media/image123.png"/></Relationships>
</file>

<file path=ppt/diagrams/_rels/data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svg"/><Relationship Id="rId1" Type="http://schemas.openxmlformats.org/officeDocument/2006/relationships/image" Target="../media/image128.png"/></Relationships>
</file>

<file path=ppt/diagrams/_rels/data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svg"/><Relationship Id="rId1" Type="http://schemas.openxmlformats.org/officeDocument/2006/relationships/image" Target="../media/image130.png"/></Relationships>
</file>

<file path=ppt/diagrams/_rels/data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svg"/><Relationship Id="rId1" Type="http://schemas.openxmlformats.org/officeDocument/2006/relationships/image" Target="../media/image134.png"/></Relationships>
</file>

<file path=ppt/diagrams/_rels/data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svg"/><Relationship Id="rId1" Type="http://schemas.openxmlformats.org/officeDocument/2006/relationships/image" Target="../media/image139.png"/></Relationships>
</file>

<file path=ppt/diagrams/_rels/data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svg"/><Relationship Id="rId1" Type="http://schemas.openxmlformats.org/officeDocument/2006/relationships/image" Target="../media/image141.png"/></Relationships>
</file>

<file path=ppt/diagrams/_rels/data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svg"/><Relationship Id="rId1" Type="http://schemas.openxmlformats.org/officeDocument/2006/relationships/image" Target="../media/image139.png"/></Relationships>
</file>

<file path=ppt/diagrams/_rels/data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svg"/><Relationship Id="rId1" Type="http://schemas.openxmlformats.org/officeDocument/2006/relationships/image" Target="../media/image141.png"/></Relationships>
</file>

<file path=ppt/diagrams/_rels/data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svg"/><Relationship Id="rId2" Type="http://schemas.openxmlformats.org/officeDocument/2006/relationships/image" Target="../media/image153.png"/><Relationship Id="rId1" Type="http://schemas.openxmlformats.org/officeDocument/2006/relationships/image" Target="../media/image152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svg"/><Relationship Id="rId1" Type="http://schemas.openxmlformats.org/officeDocument/2006/relationships/image" Target="../media/image34.png"/></Relationships>
</file>

<file path=ppt/diagrams/_rels/data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svg"/><Relationship Id="rId2" Type="http://schemas.openxmlformats.org/officeDocument/2006/relationships/image" Target="../media/image158.png"/><Relationship Id="rId1" Type="http://schemas.openxmlformats.org/officeDocument/2006/relationships/image" Target="../media/image152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svg"/><Relationship Id="rId1" Type="http://schemas.openxmlformats.org/officeDocument/2006/relationships/image" Target="../media/image39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svg"/><Relationship Id="rId1" Type="http://schemas.openxmlformats.org/officeDocument/2006/relationships/image" Target="../media/image43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svg"/><Relationship Id="rId1" Type="http://schemas.openxmlformats.org/officeDocument/2006/relationships/image" Target="../media/image47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5.svg"/><Relationship Id="rId1" Type="http://schemas.openxmlformats.org/officeDocument/2006/relationships/image" Target="../media/image51.png"/><Relationship Id="rId6" Type="http://schemas.openxmlformats.org/officeDocument/2006/relationships/image" Target="../media/image27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svg"/><Relationship Id="rId1" Type="http://schemas.openxmlformats.org/officeDocument/2006/relationships/image" Target="../media/image58.pn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svg"/><Relationship Id="rId1" Type="http://schemas.openxmlformats.org/officeDocument/2006/relationships/image" Target="../media/image6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svg"/><Relationship Id="rId1" Type="http://schemas.openxmlformats.org/officeDocument/2006/relationships/image" Target="../media/image67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svg"/><Relationship Id="rId1" Type="http://schemas.openxmlformats.org/officeDocument/2006/relationships/image" Target="../media/image71.png"/><Relationship Id="rId4" Type="http://schemas.openxmlformats.org/officeDocument/2006/relationships/image" Target="../media/image74.sv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svg"/><Relationship Id="rId1" Type="http://schemas.openxmlformats.org/officeDocument/2006/relationships/image" Target="../media/image75.png"/><Relationship Id="rId4" Type="http://schemas.openxmlformats.org/officeDocument/2006/relationships/image" Target="../media/image78.sv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svg"/><Relationship Id="rId1" Type="http://schemas.openxmlformats.org/officeDocument/2006/relationships/image" Target="../media/image81.png"/><Relationship Id="rId4" Type="http://schemas.openxmlformats.org/officeDocument/2006/relationships/image" Target="../media/image84.svg"/></Relationships>
</file>

<file path=ppt/diagrams/_rels/drawing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svg"/><Relationship Id="rId1" Type="http://schemas.openxmlformats.org/officeDocument/2006/relationships/image" Target="../media/image90.png"/></Relationships>
</file>

<file path=ppt/diagrams/_rels/drawing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svg"/><Relationship Id="rId1" Type="http://schemas.openxmlformats.org/officeDocument/2006/relationships/image" Target="../media/image95.png"/></Relationships>
</file>

<file path=ppt/diagrams/_rels/drawing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svg"/><Relationship Id="rId1" Type="http://schemas.openxmlformats.org/officeDocument/2006/relationships/image" Target="../media/image99.png"/></Relationships>
</file>

<file path=ppt/diagrams/_rels/drawing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svg"/><Relationship Id="rId1" Type="http://schemas.openxmlformats.org/officeDocument/2006/relationships/image" Target="../media/image105.png"/></Relationships>
</file>

<file path=ppt/diagrams/_rels/drawing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svg"/><Relationship Id="rId1" Type="http://schemas.openxmlformats.org/officeDocument/2006/relationships/image" Target="../media/image111.png"/></Relationships>
</file>

<file path=ppt/diagrams/_rels/drawing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svg"/><Relationship Id="rId1" Type="http://schemas.openxmlformats.org/officeDocument/2006/relationships/image" Target="../media/image11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diagrams/_rels/drawing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svg"/><Relationship Id="rId1" Type="http://schemas.openxmlformats.org/officeDocument/2006/relationships/image" Target="../media/image119.png"/></Relationships>
</file>

<file path=ppt/diagrams/_rels/drawing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svg"/><Relationship Id="rId1" Type="http://schemas.openxmlformats.org/officeDocument/2006/relationships/image" Target="../media/image123.png"/></Relationships>
</file>

<file path=ppt/diagrams/_rels/drawing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svg"/><Relationship Id="rId1" Type="http://schemas.openxmlformats.org/officeDocument/2006/relationships/image" Target="../media/image128.png"/></Relationships>
</file>

<file path=ppt/diagrams/_rels/drawing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svg"/><Relationship Id="rId1" Type="http://schemas.openxmlformats.org/officeDocument/2006/relationships/image" Target="../media/image130.png"/></Relationships>
</file>

<file path=ppt/diagrams/_rels/drawing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svg"/><Relationship Id="rId1" Type="http://schemas.openxmlformats.org/officeDocument/2006/relationships/image" Target="../media/image134.png"/></Relationships>
</file>

<file path=ppt/diagrams/_rels/drawing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svg"/><Relationship Id="rId1" Type="http://schemas.openxmlformats.org/officeDocument/2006/relationships/image" Target="../media/image139.png"/></Relationships>
</file>

<file path=ppt/diagrams/_rels/drawing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svg"/><Relationship Id="rId1" Type="http://schemas.openxmlformats.org/officeDocument/2006/relationships/image" Target="../media/image141.png"/></Relationships>
</file>

<file path=ppt/diagrams/_rels/drawing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svg"/><Relationship Id="rId1" Type="http://schemas.openxmlformats.org/officeDocument/2006/relationships/image" Target="../media/image139.png"/></Relationships>
</file>

<file path=ppt/diagrams/_rels/drawing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svg"/><Relationship Id="rId1" Type="http://schemas.openxmlformats.org/officeDocument/2006/relationships/image" Target="../media/image141.png"/></Relationships>
</file>

<file path=ppt/diagrams/_rels/drawing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4.svg"/><Relationship Id="rId1" Type="http://schemas.openxmlformats.org/officeDocument/2006/relationships/image" Target="../media/image153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svg"/><Relationship Id="rId1" Type="http://schemas.openxmlformats.org/officeDocument/2006/relationships/image" Target="../media/image34.png"/></Relationships>
</file>

<file path=ppt/diagrams/_rels/drawing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9.svg"/><Relationship Id="rId1" Type="http://schemas.openxmlformats.org/officeDocument/2006/relationships/image" Target="../media/image158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svg"/><Relationship Id="rId1" Type="http://schemas.openxmlformats.org/officeDocument/2006/relationships/image" Target="../media/image39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svg"/><Relationship Id="rId1" Type="http://schemas.openxmlformats.org/officeDocument/2006/relationships/image" Target="../media/image43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svg"/><Relationship Id="rId1" Type="http://schemas.openxmlformats.org/officeDocument/2006/relationships/image" Target="../media/image47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5.svg"/><Relationship Id="rId1" Type="http://schemas.openxmlformats.org/officeDocument/2006/relationships/image" Target="../media/image51.png"/><Relationship Id="rId6" Type="http://schemas.openxmlformats.org/officeDocument/2006/relationships/image" Target="../media/image27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svg"/><Relationship Id="rId1" Type="http://schemas.openxmlformats.org/officeDocument/2006/relationships/image" Target="../media/image58.pn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svg"/><Relationship Id="rId1" Type="http://schemas.openxmlformats.org/officeDocument/2006/relationships/image" Target="../media/image6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7299B4-181B-42F2-9E27-3433E59F1F3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D5BB09-7256-4683-8C16-488FACF32394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300" dirty="0"/>
            <a:t>Deve ser sucinto e que identifique de forma clara o foco do relato de caso. </a:t>
          </a:r>
          <a:endParaRPr lang="en-US" sz="2300" dirty="0"/>
        </a:p>
      </dgm:t>
    </dgm:pt>
    <dgm:pt modelId="{67EEC5A0-8CB7-4086-89DA-20F9A5712CC7}" type="parTrans" cxnId="{C696DA11-86E3-461F-BC3B-FDD9A13C7333}">
      <dgm:prSet/>
      <dgm:spPr/>
      <dgm:t>
        <a:bodyPr/>
        <a:lstStyle/>
        <a:p>
          <a:endParaRPr lang="en-US"/>
        </a:p>
      </dgm:t>
    </dgm:pt>
    <dgm:pt modelId="{0D88BE02-AF6A-496F-93A2-9B16B64CCE5A}" type="sibTrans" cxnId="{C696DA11-86E3-461F-BC3B-FDD9A13C7333}">
      <dgm:prSet/>
      <dgm:spPr/>
      <dgm:t>
        <a:bodyPr/>
        <a:lstStyle/>
        <a:p>
          <a:endParaRPr lang="en-US"/>
        </a:p>
      </dgm:t>
    </dgm:pt>
    <dgm:pt modelId="{68844BBE-3D4A-49AA-92F0-389AE70F2839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300" dirty="0"/>
            <a:t>As palavras “Relato de caso” ou “Estudo de caso” devem ser inseridas no título junto da parte de maior interesse.</a:t>
          </a:r>
          <a:endParaRPr lang="en-US" sz="2300" dirty="0"/>
        </a:p>
      </dgm:t>
    </dgm:pt>
    <dgm:pt modelId="{DBEB8E8B-6333-4930-8492-01FD70841B5C}" type="parTrans" cxnId="{5370FDD9-786E-4243-BE94-062058BD22F4}">
      <dgm:prSet/>
      <dgm:spPr/>
      <dgm:t>
        <a:bodyPr/>
        <a:lstStyle/>
        <a:p>
          <a:endParaRPr lang="en-US"/>
        </a:p>
      </dgm:t>
    </dgm:pt>
    <dgm:pt modelId="{28A39436-41C6-40AA-B68F-93031CC15ECB}" type="sibTrans" cxnId="{5370FDD9-786E-4243-BE94-062058BD22F4}">
      <dgm:prSet/>
      <dgm:spPr/>
      <dgm:t>
        <a:bodyPr/>
        <a:lstStyle/>
        <a:p>
          <a:endParaRPr lang="en-US"/>
        </a:p>
      </dgm:t>
    </dgm:pt>
    <dgm:pt modelId="{0EFCA1CF-8512-4EDB-A329-474426639FEE}" type="pres">
      <dgm:prSet presAssocID="{E17299B4-181B-42F2-9E27-3433E59F1F36}" presName="root" presStyleCnt="0">
        <dgm:presLayoutVars>
          <dgm:dir/>
          <dgm:resizeHandles val="exact"/>
        </dgm:presLayoutVars>
      </dgm:prSet>
      <dgm:spPr/>
    </dgm:pt>
    <dgm:pt modelId="{3EA8ED0B-1592-4C22-A3D2-A53BBCA3B94C}" type="pres">
      <dgm:prSet presAssocID="{E6D5BB09-7256-4683-8C16-488FACF32394}" presName="compNode" presStyleCnt="0"/>
      <dgm:spPr/>
    </dgm:pt>
    <dgm:pt modelId="{838A6E8F-32A9-4037-AD67-5C104302CDA8}" type="pres">
      <dgm:prSet presAssocID="{E6D5BB09-7256-4683-8C16-488FACF32394}" presName="bgRect" presStyleLbl="bgShp" presStyleIdx="0" presStyleCnt="2"/>
      <dgm:spPr/>
    </dgm:pt>
    <dgm:pt modelId="{274D908A-DABF-42B3-9854-9D52CF8034F9}" type="pres">
      <dgm:prSet presAssocID="{E6D5BB09-7256-4683-8C16-488FACF32394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édico"/>
        </a:ext>
      </dgm:extLst>
    </dgm:pt>
    <dgm:pt modelId="{F2103658-BB30-4AC6-891E-9793D06093D0}" type="pres">
      <dgm:prSet presAssocID="{E6D5BB09-7256-4683-8C16-488FACF32394}" presName="spaceRect" presStyleCnt="0"/>
      <dgm:spPr/>
    </dgm:pt>
    <dgm:pt modelId="{E049775B-29AC-49D7-8BCB-A21A3340F6DE}" type="pres">
      <dgm:prSet presAssocID="{E6D5BB09-7256-4683-8C16-488FACF32394}" presName="parTx" presStyleLbl="revTx" presStyleIdx="0" presStyleCnt="2">
        <dgm:presLayoutVars>
          <dgm:chMax val="0"/>
          <dgm:chPref val="0"/>
        </dgm:presLayoutVars>
      </dgm:prSet>
      <dgm:spPr/>
    </dgm:pt>
    <dgm:pt modelId="{CE23443A-AF36-4F58-B35F-812CF3598868}" type="pres">
      <dgm:prSet presAssocID="{0D88BE02-AF6A-496F-93A2-9B16B64CCE5A}" presName="sibTrans" presStyleCnt="0"/>
      <dgm:spPr/>
    </dgm:pt>
    <dgm:pt modelId="{48350379-7738-4A2F-A7FF-0CC099FDE4B9}" type="pres">
      <dgm:prSet presAssocID="{68844BBE-3D4A-49AA-92F0-389AE70F2839}" presName="compNode" presStyleCnt="0"/>
      <dgm:spPr/>
    </dgm:pt>
    <dgm:pt modelId="{4C5ACBBF-56F5-400F-B6B5-ACF8698BB6CF}" type="pres">
      <dgm:prSet presAssocID="{68844BBE-3D4A-49AA-92F0-389AE70F2839}" presName="bgRect" presStyleLbl="bgShp" presStyleIdx="1" presStyleCnt="2"/>
      <dgm:spPr/>
    </dgm:pt>
    <dgm:pt modelId="{AF5B4BBA-BF35-418B-BB56-18EE0603D844}" type="pres">
      <dgm:prSet presAssocID="{68844BBE-3D4A-49AA-92F0-389AE70F2839}" presName="iconRect" presStyleLbl="node1" presStyleIdx="1" presStyleCnt="2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uiz"/>
        </a:ext>
      </dgm:extLst>
    </dgm:pt>
    <dgm:pt modelId="{1F11348B-FFD8-409D-878C-8230C1573C38}" type="pres">
      <dgm:prSet presAssocID="{68844BBE-3D4A-49AA-92F0-389AE70F2839}" presName="spaceRect" presStyleCnt="0"/>
      <dgm:spPr/>
    </dgm:pt>
    <dgm:pt modelId="{F051B6E9-6DE0-4271-820C-5083B6FF36C9}" type="pres">
      <dgm:prSet presAssocID="{68844BBE-3D4A-49AA-92F0-389AE70F2839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CD6BB207-3D3B-45BE-9FB8-57DFDC6767D9}" type="presOf" srcId="{E6D5BB09-7256-4683-8C16-488FACF32394}" destId="{E049775B-29AC-49D7-8BCB-A21A3340F6DE}" srcOrd="0" destOrd="0" presId="urn:microsoft.com/office/officeart/2018/2/layout/IconVerticalSolidList"/>
    <dgm:cxn modelId="{C696DA11-86E3-461F-BC3B-FDD9A13C7333}" srcId="{E17299B4-181B-42F2-9E27-3433E59F1F36}" destId="{E6D5BB09-7256-4683-8C16-488FACF32394}" srcOrd="0" destOrd="0" parTransId="{67EEC5A0-8CB7-4086-89DA-20F9A5712CC7}" sibTransId="{0D88BE02-AF6A-496F-93A2-9B16B64CCE5A}"/>
    <dgm:cxn modelId="{9D77D749-91A5-40DB-A1E4-559878C63AB7}" type="presOf" srcId="{E17299B4-181B-42F2-9E27-3433E59F1F36}" destId="{0EFCA1CF-8512-4EDB-A329-474426639FEE}" srcOrd="0" destOrd="0" presId="urn:microsoft.com/office/officeart/2018/2/layout/IconVerticalSolidList"/>
    <dgm:cxn modelId="{9081E5B8-70DA-48E6-9379-6976883BF861}" type="presOf" srcId="{68844BBE-3D4A-49AA-92F0-389AE70F2839}" destId="{F051B6E9-6DE0-4271-820C-5083B6FF36C9}" srcOrd="0" destOrd="0" presId="urn:microsoft.com/office/officeart/2018/2/layout/IconVerticalSolidList"/>
    <dgm:cxn modelId="{5370FDD9-786E-4243-BE94-062058BD22F4}" srcId="{E17299B4-181B-42F2-9E27-3433E59F1F36}" destId="{68844BBE-3D4A-49AA-92F0-389AE70F2839}" srcOrd="1" destOrd="0" parTransId="{DBEB8E8B-6333-4930-8492-01FD70841B5C}" sibTransId="{28A39436-41C6-40AA-B68F-93031CC15ECB}"/>
    <dgm:cxn modelId="{464D3B73-4D04-40D0-9FF6-8C03D589CA37}" type="presParOf" srcId="{0EFCA1CF-8512-4EDB-A329-474426639FEE}" destId="{3EA8ED0B-1592-4C22-A3D2-A53BBCA3B94C}" srcOrd="0" destOrd="0" presId="urn:microsoft.com/office/officeart/2018/2/layout/IconVerticalSolidList"/>
    <dgm:cxn modelId="{AACCB6D4-66C4-416C-A49A-424A12BAAAB7}" type="presParOf" srcId="{3EA8ED0B-1592-4C22-A3D2-A53BBCA3B94C}" destId="{838A6E8F-32A9-4037-AD67-5C104302CDA8}" srcOrd="0" destOrd="0" presId="urn:microsoft.com/office/officeart/2018/2/layout/IconVerticalSolidList"/>
    <dgm:cxn modelId="{D48733AB-2605-44CD-8B39-EF063A7C9E51}" type="presParOf" srcId="{3EA8ED0B-1592-4C22-A3D2-A53BBCA3B94C}" destId="{274D908A-DABF-42B3-9854-9D52CF8034F9}" srcOrd="1" destOrd="0" presId="urn:microsoft.com/office/officeart/2018/2/layout/IconVerticalSolidList"/>
    <dgm:cxn modelId="{F503145D-624D-4200-9664-023FEADD3994}" type="presParOf" srcId="{3EA8ED0B-1592-4C22-A3D2-A53BBCA3B94C}" destId="{F2103658-BB30-4AC6-891E-9793D06093D0}" srcOrd="2" destOrd="0" presId="urn:microsoft.com/office/officeart/2018/2/layout/IconVerticalSolidList"/>
    <dgm:cxn modelId="{1278AF62-474E-4C4C-A8AF-7D37608721B3}" type="presParOf" srcId="{3EA8ED0B-1592-4C22-A3D2-A53BBCA3B94C}" destId="{E049775B-29AC-49D7-8BCB-A21A3340F6DE}" srcOrd="3" destOrd="0" presId="urn:microsoft.com/office/officeart/2018/2/layout/IconVerticalSolidList"/>
    <dgm:cxn modelId="{AA6B3C2F-5C90-48A2-A162-F894F193E605}" type="presParOf" srcId="{0EFCA1CF-8512-4EDB-A329-474426639FEE}" destId="{CE23443A-AF36-4F58-B35F-812CF3598868}" srcOrd="1" destOrd="0" presId="urn:microsoft.com/office/officeart/2018/2/layout/IconVerticalSolidList"/>
    <dgm:cxn modelId="{601569E4-7D71-434B-ABEB-F4E16A7FC24F}" type="presParOf" srcId="{0EFCA1CF-8512-4EDB-A329-474426639FEE}" destId="{48350379-7738-4A2F-A7FF-0CC099FDE4B9}" srcOrd="2" destOrd="0" presId="urn:microsoft.com/office/officeart/2018/2/layout/IconVerticalSolidList"/>
    <dgm:cxn modelId="{037EEBBA-67CD-448B-B8DE-D0B1FFC6D9C4}" type="presParOf" srcId="{48350379-7738-4A2F-A7FF-0CC099FDE4B9}" destId="{4C5ACBBF-56F5-400F-B6B5-ACF8698BB6CF}" srcOrd="0" destOrd="0" presId="urn:microsoft.com/office/officeart/2018/2/layout/IconVerticalSolidList"/>
    <dgm:cxn modelId="{FCFAB49F-0B6B-419E-B304-3DFB1FC13A34}" type="presParOf" srcId="{48350379-7738-4A2F-A7FF-0CC099FDE4B9}" destId="{AF5B4BBA-BF35-418B-BB56-18EE0603D844}" srcOrd="1" destOrd="0" presId="urn:microsoft.com/office/officeart/2018/2/layout/IconVerticalSolidList"/>
    <dgm:cxn modelId="{B73A010A-8723-497D-B631-4E7CBFA62720}" type="presParOf" srcId="{48350379-7738-4A2F-A7FF-0CC099FDE4B9}" destId="{1F11348B-FFD8-409D-878C-8230C1573C38}" srcOrd="2" destOrd="0" presId="urn:microsoft.com/office/officeart/2018/2/layout/IconVerticalSolidList"/>
    <dgm:cxn modelId="{5DC272F5-29B6-4417-9CD0-3D4656C40D70}" type="presParOf" srcId="{48350379-7738-4A2F-A7FF-0CC099FDE4B9}" destId="{F051B6E9-6DE0-4271-820C-5083B6FF36C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65E827A-89E6-4C0A-883A-3D33F32E25E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0529C0-B5C6-4DD1-9B0C-25EC25C98832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200" dirty="0">
              <a:latin typeface="+mn-lt"/>
            </a:rPr>
            <a:t>Descreva o histórico médico, familiar e </a:t>
          </a:r>
          <a:r>
            <a:rPr lang="pt-BR" sz="2200" dirty="0" err="1">
              <a:latin typeface="+mn-lt"/>
            </a:rPr>
            <a:t>psicosocial</a:t>
          </a:r>
          <a:r>
            <a:rPr lang="pt-BR" sz="2200" dirty="0">
              <a:latin typeface="+mn-lt"/>
            </a:rPr>
            <a:t> do paciente, incluindo dieta, estilo de vida e informações genéticas, sempre que possível, e detalhes sobre </a:t>
          </a:r>
          <a:r>
            <a:rPr lang="pt-BR" sz="2200" dirty="0" err="1">
              <a:latin typeface="+mn-lt"/>
            </a:rPr>
            <a:t>comorbidades</a:t>
          </a:r>
          <a:r>
            <a:rPr lang="pt-BR" sz="2200" dirty="0">
              <a:latin typeface="+mn-lt"/>
            </a:rPr>
            <a:t> relevantes, incluindo intervenções anteriores e seus resultados.</a:t>
          </a:r>
          <a:endParaRPr lang="en-US" sz="2200" dirty="0">
            <a:latin typeface="+mn-lt"/>
          </a:endParaRPr>
        </a:p>
      </dgm:t>
    </dgm:pt>
    <dgm:pt modelId="{E54E359B-547A-4411-AC9B-6660F90DBDCF}" type="parTrans" cxnId="{1DADA9BF-5479-44A4-8BA4-6385B5FD2CAD}">
      <dgm:prSet/>
      <dgm:spPr/>
      <dgm:t>
        <a:bodyPr/>
        <a:lstStyle/>
        <a:p>
          <a:endParaRPr lang="en-US"/>
        </a:p>
      </dgm:t>
    </dgm:pt>
    <dgm:pt modelId="{B1901AB6-D61D-41E3-A254-22C602CD9267}" type="sibTrans" cxnId="{1DADA9BF-5479-44A4-8BA4-6385B5FD2CAD}">
      <dgm:prSet/>
      <dgm:spPr/>
      <dgm:t>
        <a:bodyPr/>
        <a:lstStyle/>
        <a:p>
          <a:endParaRPr lang="en-US"/>
        </a:p>
      </dgm:t>
    </dgm:pt>
    <dgm:pt modelId="{6603B0A4-8D33-46E9-90B0-03B2EC621AEB}" type="pres">
      <dgm:prSet presAssocID="{565E827A-89E6-4C0A-883A-3D33F32E25E0}" presName="root" presStyleCnt="0">
        <dgm:presLayoutVars>
          <dgm:dir/>
          <dgm:resizeHandles val="exact"/>
        </dgm:presLayoutVars>
      </dgm:prSet>
      <dgm:spPr/>
    </dgm:pt>
    <dgm:pt modelId="{48AF9B9A-1E65-4E44-8D59-9AF3A4D84D87}" type="pres">
      <dgm:prSet presAssocID="{700529C0-B5C6-4DD1-9B0C-25EC25C98832}" presName="compNode" presStyleCnt="0"/>
      <dgm:spPr/>
    </dgm:pt>
    <dgm:pt modelId="{D98C65C6-F531-421C-A7D9-E85E3F819820}" type="pres">
      <dgm:prSet presAssocID="{700529C0-B5C6-4DD1-9B0C-25EC25C98832}" presName="bgRect" presStyleLbl="bgShp" presStyleIdx="0" presStyleCnt="1"/>
      <dgm:spPr/>
    </dgm:pt>
    <dgm:pt modelId="{DEB30F76-4C28-41EF-A511-E7D5F0E49133}" type="pres">
      <dgm:prSet presAssocID="{700529C0-B5C6-4DD1-9B0C-25EC25C98832}" presName="iconRect" presStyleLbl="node1" presStyleIdx="0" presStyleCnt="1" custLinFactNeighborX="-28969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95CBC053-F97D-492D-ADEC-70B8CD66F32B}" type="pres">
      <dgm:prSet presAssocID="{700529C0-B5C6-4DD1-9B0C-25EC25C98832}" presName="spaceRect" presStyleCnt="0"/>
      <dgm:spPr/>
    </dgm:pt>
    <dgm:pt modelId="{AA99FECB-E0EA-4AF5-B320-EE3080F82F41}" type="pres">
      <dgm:prSet presAssocID="{700529C0-B5C6-4DD1-9B0C-25EC25C98832}" presName="parTx" presStyleLbl="revTx" presStyleIdx="0" presStyleCnt="1" custScaleX="116882" custLinFactNeighborX="-8092">
        <dgm:presLayoutVars>
          <dgm:chMax val="0"/>
          <dgm:chPref val="0"/>
        </dgm:presLayoutVars>
      </dgm:prSet>
      <dgm:spPr/>
    </dgm:pt>
  </dgm:ptLst>
  <dgm:cxnLst>
    <dgm:cxn modelId="{6084B39D-7E4E-4439-96B0-D8E46FE0BACB}" type="presOf" srcId="{565E827A-89E6-4C0A-883A-3D33F32E25E0}" destId="{6603B0A4-8D33-46E9-90B0-03B2EC621AEB}" srcOrd="0" destOrd="0" presId="urn:microsoft.com/office/officeart/2018/2/layout/IconVerticalSolidList"/>
    <dgm:cxn modelId="{1DADA9BF-5479-44A4-8BA4-6385B5FD2CAD}" srcId="{565E827A-89E6-4C0A-883A-3D33F32E25E0}" destId="{700529C0-B5C6-4DD1-9B0C-25EC25C98832}" srcOrd="0" destOrd="0" parTransId="{E54E359B-547A-4411-AC9B-6660F90DBDCF}" sibTransId="{B1901AB6-D61D-41E3-A254-22C602CD9267}"/>
    <dgm:cxn modelId="{6ACE78F5-B569-4B5A-8CBD-A9D5197EBC1F}" type="presOf" srcId="{700529C0-B5C6-4DD1-9B0C-25EC25C98832}" destId="{AA99FECB-E0EA-4AF5-B320-EE3080F82F41}" srcOrd="0" destOrd="0" presId="urn:microsoft.com/office/officeart/2018/2/layout/IconVerticalSolidList"/>
    <dgm:cxn modelId="{E2CD610F-761E-4B50-A7D2-EBCAF27C9A06}" type="presParOf" srcId="{6603B0A4-8D33-46E9-90B0-03B2EC621AEB}" destId="{48AF9B9A-1E65-4E44-8D59-9AF3A4D84D87}" srcOrd="0" destOrd="0" presId="urn:microsoft.com/office/officeart/2018/2/layout/IconVerticalSolidList"/>
    <dgm:cxn modelId="{9F0DE33A-08C3-4FDF-B4DE-87D79B2F2956}" type="presParOf" srcId="{48AF9B9A-1E65-4E44-8D59-9AF3A4D84D87}" destId="{D98C65C6-F531-421C-A7D9-E85E3F819820}" srcOrd="0" destOrd="0" presId="urn:microsoft.com/office/officeart/2018/2/layout/IconVerticalSolidList"/>
    <dgm:cxn modelId="{0FDAE7BA-EE93-4863-9FCF-65A6CC846F5F}" type="presParOf" srcId="{48AF9B9A-1E65-4E44-8D59-9AF3A4D84D87}" destId="{DEB30F76-4C28-41EF-A511-E7D5F0E49133}" srcOrd="1" destOrd="0" presId="urn:microsoft.com/office/officeart/2018/2/layout/IconVerticalSolidList"/>
    <dgm:cxn modelId="{F21507B5-942D-4652-8222-B6157FF9E485}" type="presParOf" srcId="{48AF9B9A-1E65-4E44-8D59-9AF3A4D84D87}" destId="{95CBC053-F97D-492D-ADEC-70B8CD66F32B}" srcOrd="2" destOrd="0" presId="urn:microsoft.com/office/officeart/2018/2/layout/IconVerticalSolidList"/>
    <dgm:cxn modelId="{5EC9986B-F1FC-4993-909D-50281B0368FA}" type="presParOf" srcId="{48AF9B9A-1E65-4E44-8D59-9AF3A4D84D87}" destId="{AA99FECB-E0EA-4AF5-B320-EE3080F82F4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E3BFCB6-A34C-4626-A6DB-03581103852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1FEA8E-3E00-4E7A-AD79-77583179971C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000" dirty="0"/>
            <a:t>Descreva o histórico de intervenções passadas e atuais relevantes e seus resultados, incluindo detalhes sobre </a:t>
          </a:r>
          <a:r>
            <a:rPr lang="pt-BR" sz="2000" dirty="0" err="1"/>
            <a:t>comorbidades</a:t>
          </a:r>
          <a:r>
            <a:rPr lang="pt-BR" sz="2000" dirty="0"/>
            <a:t> médicas, familiares e psicossociais prévias que justifiquem a intervenção sofrida.</a:t>
          </a:r>
          <a:endParaRPr lang="en-US" sz="2000" dirty="0"/>
        </a:p>
      </dgm:t>
    </dgm:pt>
    <dgm:pt modelId="{42B43018-A036-41D3-95A1-2E1ADEAF63BB}" type="parTrans" cxnId="{24EF18DA-3D1F-4DB9-A10B-D4C77BC58D57}">
      <dgm:prSet/>
      <dgm:spPr/>
      <dgm:t>
        <a:bodyPr/>
        <a:lstStyle/>
        <a:p>
          <a:endParaRPr lang="en-US"/>
        </a:p>
      </dgm:t>
    </dgm:pt>
    <dgm:pt modelId="{A6EBBA0F-0C78-431C-94D8-3F4836A9B4BD}" type="sibTrans" cxnId="{24EF18DA-3D1F-4DB9-A10B-D4C77BC58D57}">
      <dgm:prSet/>
      <dgm:spPr/>
      <dgm:t>
        <a:bodyPr/>
        <a:lstStyle/>
        <a:p>
          <a:endParaRPr lang="en-US"/>
        </a:p>
      </dgm:t>
    </dgm:pt>
    <dgm:pt modelId="{8DA5AC17-E3F6-49D7-A5F5-621A5C34D085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000" dirty="0"/>
            <a:t>Relate o início de sintomas das </a:t>
          </a:r>
          <a:r>
            <a:rPr lang="pt-BR" sz="2000" dirty="0" err="1"/>
            <a:t>comorbidades</a:t>
          </a:r>
          <a:r>
            <a:rPr lang="pt-BR" sz="2000" dirty="0"/>
            <a:t>, sejam eles recorrentes ou não.</a:t>
          </a:r>
          <a:endParaRPr lang="en-US" sz="2000" dirty="0"/>
        </a:p>
      </dgm:t>
    </dgm:pt>
    <dgm:pt modelId="{054CDA5A-1B89-4E08-AE92-69B52C0A342D}" type="parTrans" cxnId="{491EAD18-22B8-46AB-84C3-55AD0E398234}">
      <dgm:prSet/>
      <dgm:spPr/>
      <dgm:t>
        <a:bodyPr/>
        <a:lstStyle/>
        <a:p>
          <a:endParaRPr lang="en-US"/>
        </a:p>
      </dgm:t>
    </dgm:pt>
    <dgm:pt modelId="{5C3C3EEF-4D62-4FC3-916F-DA6242543F77}" type="sibTrans" cxnId="{491EAD18-22B8-46AB-84C3-55AD0E398234}">
      <dgm:prSet/>
      <dgm:spPr/>
      <dgm:t>
        <a:bodyPr/>
        <a:lstStyle/>
        <a:p>
          <a:endParaRPr lang="en-US"/>
        </a:p>
      </dgm:t>
    </dgm:pt>
    <dgm:pt modelId="{578DA567-9D1F-4DBB-816C-DCAC1545810B}" type="pres">
      <dgm:prSet presAssocID="{6E3BFCB6-A34C-4626-A6DB-035811038526}" presName="root" presStyleCnt="0">
        <dgm:presLayoutVars>
          <dgm:dir/>
          <dgm:resizeHandles val="exact"/>
        </dgm:presLayoutVars>
      </dgm:prSet>
      <dgm:spPr/>
    </dgm:pt>
    <dgm:pt modelId="{1F7FD905-6182-4048-A5AE-B5E559E19B0B}" type="pres">
      <dgm:prSet presAssocID="{741FEA8E-3E00-4E7A-AD79-77583179971C}" presName="compNode" presStyleCnt="0"/>
      <dgm:spPr/>
    </dgm:pt>
    <dgm:pt modelId="{3CD522CC-6700-40E4-BA71-9816EAFFDA55}" type="pres">
      <dgm:prSet presAssocID="{741FEA8E-3E00-4E7A-AD79-77583179971C}" presName="bgRect" presStyleLbl="bgShp" presStyleIdx="0" presStyleCnt="2"/>
      <dgm:spPr/>
    </dgm:pt>
    <dgm:pt modelId="{4B9FBA1A-7832-45DE-B195-A7A41B46D4CB}" type="pres">
      <dgm:prSet presAssocID="{741FEA8E-3E00-4E7A-AD79-77583179971C}" presName="iconRect" presStyleLbl="node1" presStyleIdx="0" presStyleCnt="2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statísticas"/>
        </a:ext>
      </dgm:extLst>
    </dgm:pt>
    <dgm:pt modelId="{B7886E4F-F3F8-41F9-858E-550A80F5859F}" type="pres">
      <dgm:prSet presAssocID="{741FEA8E-3E00-4E7A-AD79-77583179971C}" presName="spaceRect" presStyleCnt="0"/>
      <dgm:spPr/>
    </dgm:pt>
    <dgm:pt modelId="{DAA3CD1B-32CD-40A7-8F44-08BA65EF53AF}" type="pres">
      <dgm:prSet presAssocID="{741FEA8E-3E00-4E7A-AD79-77583179971C}" presName="parTx" presStyleLbl="revTx" presStyleIdx="0" presStyleCnt="2" custScaleX="102022">
        <dgm:presLayoutVars>
          <dgm:chMax val="0"/>
          <dgm:chPref val="0"/>
        </dgm:presLayoutVars>
      </dgm:prSet>
      <dgm:spPr/>
    </dgm:pt>
    <dgm:pt modelId="{26194EAF-898F-4FD5-AC29-482CF976E214}" type="pres">
      <dgm:prSet presAssocID="{A6EBBA0F-0C78-431C-94D8-3F4836A9B4BD}" presName="sibTrans" presStyleCnt="0"/>
      <dgm:spPr/>
    </dgm:pt>
    <dgm:pt modelId="{470E2A05-E5B7-4F8D-8A01-A06996E28287}" type="pres">
      <dgm:prSet presAssocID="{8DA5AC17-E3F6-49D7-A5F5-621A5C34D085}" presName="compNode" presStyleCnt="0"/>
      <dgm:spPr/>
    </dgm:pt>
    <dgm:pt modelId="{C0E92DB6-D14C-45D0-996F-2783B9D3A102}" type="pres">
      <dgm:prSet presAssocID="{8DA5AC17-E3F6-49D7-A5F5-621A5C34D085}" presName="bgRect" presStyleLbl="bgShp" presStyleIdx="1" presStyleCnt="2"/>
      <dgm:spPr/>
    </dgm:pt>
    <dgm:pt modelId="{DADFF665-6FFA-4F4F-A0DD-99BEA28A614B}" type="pres">
      <dgm:prSet presAssocID="{8DA5AC17-E3F6-49D7-A5F5-621A5C34D085}" presName="iconRect" presStyleLbl="node1" presStyleIdx="1" presStyleCnt="2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guntas"/>
        </a:ext>
      </dgm:extLst>
    </dgm:pt>
    <dgm:pt modelId="{F98DAB0F-F977-40B2-B067-59413BDD74A5}" type="pres">
      <dgm:prSet presAssocID="{8DA5AC17-E3F6-49D7-A5F5-621A5C34D085}" presName="spaceRect" presStyleCnt="0"/>
      <dgm:spPr/>
    </dgm:pt>
    <dgm:pt modelId="{591C4EBA-47D7-4CD1-AE88-9F65017CE8DF}" type="pres">
      <dgm:prSet presAssocID="{8DA5AC17-E3F6-49D7-A5F5-621A5C34D085}" presName="parTx" presStyleLbl="revTx" presStyleIdx="1" presStyleCnt="2" custLinFactNeighborX="-376" custLinFactNeighborY="652">
        <dgm:presLayoutVars>
          <dgm:chMax val="0"/>
          <dgm:chPref val="0"/>
        </dgm:presLayoutVars>
      </dgm:prSet>
      <dgm:spPr/>
    </dgm:pt>
  </dgm:ptLst>
  <dgm:cxnLst>
    <dgm:cxn modelId="{72903501-6EE9-4798-B033-12946111C41F}" type="presOf" srcId="{741FEA8E-3E00-4E7A-AD79-77583179971C}" destId="{DAA3CD1B-32CD-40A7-8F44-08BA65EF53AF}" srcOrd="0" destOrd="0" presId="urn:microsoft.com/office/officeart/2018/2/layout/IconVerticalSolidList"/>
    <dgm:cxn modelId="{491EAD18-22B8-46AB-84C3-55AD0E398234}" srcId="{6E3BFCB6-A34C-4626-A6DB-035811038526}" destId="{8DA5AC17-E3F6-49D7-A5F5-621A5C34D085}" srcOrd="1" destOrd="0" parTransId="{054CDA5A-1B89-4E08-AE92-69B52C0A342D}" sibTransId="{5C3C3EEF-4D62-4FC3-916F-DA6242543F77}"/>
    <dgm:cxn modelId="{C2B45A68-E8A2-4A72-AEE4-E8891E950186}" type="presOf" srcId="{8DA5AC17-E3F6-49D7-A5F5-621A5C34D085}" destId="{591C4EBA-47D7-4CD1-AE88-9F65017CE8DF}" srcOrd="0" destOrd="0" presId="urn:microsoft.com/office/officeart/2018/2/layout/IconVerticalSolidList"/>
    <dgm:cxn modelId="{24EF18DA-3D1F-4DB9-A10B-D4C77BC58D57}" srcId="{6E3BFCB6-A34C-4626-A6DB-035811038526}" destId="{741FEA8E-3E00-4E7A-AD79-77583179971C}" srcOrd="0" destOrd="0" parTransId="{42B43018-A036-41D3-95A1-2E1ADEAF63BB}" sibTransId="{A6EBBA0F-0C78-431C-94D8-3F4836A9B4BD}"/>
    <dgm:cxn modelId="{A7CDD7FA-E660-4405-88D4-4B9E116E6A6D}" type="presOf" srcId="{6E3BFCB6-A34C-4626-A6DB-035811038526}" destId="{578DA567-9D1F-4DBB-816C-DCAC1545810B}" srcOrd="0" destOrd="0" presId="urn:microsoft.com/office/officeart/2018/2/layout/IconVerticalSolidList"/>
    <dgm:cxn modelId="{44666863-50C0-44A3-A516-9589502E1091}" type="presParOf" srcId="{578DA567-9D1F-4DBB-816C-DCAC1545810B}" destId="{1F7FD905-6182-4048-A5AE-B5E559E19B0B}" srcOrd="0" destOrd="0" presId="urn:microsoft.com/office/officeart/2018/2/layout/IconVerticalSolidList"/>
    <dgm:cxn modelId="{71D51AF6-AAB3-4E16-902F-CDBFA29B7F3E}" type="presParOf" srcId="{1F7FD905-6182-4048-A5AE-B5E559E19B0B}" destId="{3CD522CC-6700-40E4-BA71-9816EAFFDA55}" srcOrd="0" destOrd="0" presId="urn:microsoft.com/office/officeart/2018/2/layout/IconVerticalSolidList"/>
    <dgm:cxn modelId="{74A2C304-FC30-4FBA-9D6C-9BEE9354BE20}" type="presParOf" srcId="{1F7FD905-6182-4048-A5AE-B5E559E19B0B}" destId="{4B9FBA1A-7832-45DE-B195-A7A41B46D4CB}" srcOrd="1" destOrd="0" presId="urn:microsoft.com/office/officeart/2018/2/layout/IconVerticalSolidList"/>
    <dgm:cxn modelId="{6602EC96-5140-4F26-9351-331184FDC5DD}" type="presParOf" srcId="{1F7FD905-6182-4048-A5AE-B5E559E19B0B}" destId="{B7886E4F-F3F8-41F9-858E-550A80F5859F}" srcOrd="2" destOrd="0" presId="urn:microsoft.com/office/officeart/2018/2/layout/IconVerticalSolidList"/>
    <dgm:cxn modelId="{1440F009-A569-42B8-BE66-161414F6FA68}" type="presParOf" srcId="{1F7FD905-6182-4048-A5AE-B5E559E19B0B}" destId="{DAA3CD1B-32CD-40A7-8F44-08BA65EF53AF}" srcOrd="3" destOrd="0" presId="urn:microsoft.com/office/officeart/2018/2/layout/IconVerticalSolidList"/>
    <dgm:cxn modelId="{B59FE58A-D914-492D-9487-0BAFC0C164DD}" type="presParOf" srcId="{578DA567-9D1F-4DBB-816C-DCAC1545810B}" destId="{26194EAF-898F-4FD5-AC29-482CF976E214}" srcOrd="1" destOrd="0" presId="urn:microsoft.com/office/officeart/2018/2/layout/IconVerticalSolidList"/>
    <dgm:cxn modelId="{32BED2BC-F431-43CB-AC2C-80B49BFA1202}" type="presParOf" srcId="{578DA567-9D1F-4DBB-816C-DCAC1545810B}" destId="{470E2A05-E5B7-4F8D-8A01-A06996E28287}" srcOrd="2" destOrd="0" presId="urn:microsoft.com/office/officeart/2018/2/layout/IconVerticalSolidList"/>
    <dgm:cxn modelId="{8ABDC2BB-AE32-4ACA-9D2A-75B96AF01F68}" type="presParOf" srcId="{470E2A05-E5B7-4F8D-8A01-A06996E28287}" destId="{C0E92DB6-D14C-45D0-996F-2783B9D3A102}" srcOrd="0" destOrd="0" presId="urn:microsoft.com/office/officeart/2018/2/layout/IconVerticalSolidList"/>
    <dgm:cxn modelId="{94CD6A59-BDE5-4960-B0EF-6A9664FECBE5}" type="presParOf" srcId="{470E2A05-E5B7-4F8D-8A01-A06996E28287}" destId="{DADFF665-6FFA-4F4F-A0DD-99BEA28A614B}" srcOrd="1" destOrd="0" presId="urn:microsoft.com/office/officeart/2018/2/layout/IconVerticalSolidList"/>
    <dgm:cxn modelId="{4C8B9A7E-A566-4DC3-BE26-6917366552C6}" type="presParOf" srcId="{470E2A05-E5B7-4F8D-8A01-A06996E28287}" destId="{F98DAB0F-F977-40B2-B067-59413BDD74A5}" srcOrd="2" destOrd="0" presId="urn:microsoft.com/office/officeart/2018/2/layout/IconVerticalSolidList"/>
    <dgm:cxn modelId="{04AE0D86-D1EA-4FDB-AA16-3157C890E48F}" type="presParOf" srcId="{470E2A05-E5B7-4F8D-8A01-A06996E28287}" destId="{591C4EBA-47D7-4CD1-AE88-9F65017CE8D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2A133CA-0DFB-405E-9CBC-DC1CFECFC06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891C0F-D167-459E-95C6-BB25FDE3748A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000" dirty="0"/>
            <a:t>Descreva os achados relevantes do exame físico e outros achados clínicos identificados no início do atendimento, junto com uma explicação dos métodos de exame, se necessário. </a:t>
          </a:r>
          <a:endParaRPr lang="en-US" sz="2000" dirty="0"/>
        </a:p>
      </dgm:t>
    </dgm:pt>
    <dgm:pt modelId="{08896564-7677-4A61-8FE2-E75C2802CB83}" type="parTrans" cxnId="{C25FA0AF-37F4-4FF3-A74A-507F884DEF8B}">
      <dgm:prSet/>
      <dgm:spPr/>
      <dgm:t>
        <a:bodyPr/>
        <a:lstStyle/>
        <a:p>
          <a:endParaRPr lang="en-US"/>
        </a:p>
      </dgm:t>
    </dgm:pt>
    <dgm:pt modelId="{6AC03EFA-B322-4886-BC65-2B3C0C6C16DD}" type="sibTrans" cxnId="{C25FA0AF-37F4-4FF3-A74A-507F884DEF8B}">
      <dgm:prSet/>
      <dgm:spPr/>
      <dgm:t>
        <a:bodyPr/>
        <a:lstStyle/>
        <a:p>
          <a:endParaRPr lang="en-US"/>
        </a:p>
      </dgm:t>
    </dgm:pt>
    <dgm:pt modelId="{F886DF61-4991-4A63-A503-C165D6011452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000" dirty="0"/>
            <a:t>Liste no texto e inclua fotografias não identificadas, ou apresente como uma tabela de resumo.</a:t>
          </a:r>
          <a:endParaRPr lang="en-US" sz="2000" dirty="0"/>
        </a:p>
      </dgm:t>
    </dgm:pt>
    <dgm:pt modelId="{C3932684-3500-4075-BC2C-32F8DD691AB9}" type="parTrans" cxnId="{17443C92-30C9-40ED-A7F7-20D727B3A7FE}">
      <dgm:prSet/>
      <dgm:spPr/>
      <dgm:t>
        <a:bodyPr/>
        <a:lstStyle/>
        <a:p>
          <a:endParaRPr lang="en-US"/>
        </a:p>
      </dgm:t>
    </dgm:pt>
    <dgm:pt modelId="{4A863A44-99A6-4A04-8F0E-47BE7FCBEEEB}" type="sibTrans" cxnId="{17443C92-30C9-40ED-A7F7-20D727B3A7FE}">
      <dgm:prSet/>
      <dgm:spPr/>
      <dgm:t>
        <a:bodyPr/>
        <a:lstStyle/>
        <a:p>
          <a:endParaRPr lang="en-US"/>
        </a:p>
      </dgm:t>
    </dgm:pt>
    <dgm:pt modelId="{027A85C4-023C-4D64-973C-CF4E20E9D0F1}" type="pres">
      <dgm:prSet presAssocID="{12A133CA-0DFB-405E-9CBC-DC1CFECFC066}" presName="root" presStyleCnt="0">
        <dgm:presLayoutVars>
          <dgm:dir/>
          <dgm:resizeHandles val="exact"/>
        </dgm:presLayoutVars>
      </dgm:prSet>
      <dgm:spPr/>
    </dgm:pt>
    <dgm:pt modelId="{918854BF-3BA5-4153-924D-3703F72B6A1E}" type="pres">
      <dgm:prSet presAssocID="{A5891C0F-D167-459E-95C6-BB25FDE3748A}" presName="compNode" presStyleCnt="0"/>
      <dgm:spPr/>
    </dgm:pt>
    <dgm:pt modelId="{54B5AA5B-F1B2-4959-8DB7-3D30497544A9}" type="pres">
      <dgm:prSet presAssocID="{A5891C0F-D167-459E-95C6-BB25FDE3748A}" presName="bgRect" presStyleLbl="bgShp" presStyleIdx="0" presStyleCnt="2"/>
      <dgm:spPr/>
    </dgm:pt>
    <dgm:pt modelId="{098C5EB4-6A7D-494B-9675-8253E59BB12C}" type="pres">
      <dgm:prSet presAssocID="{A5891C0F-D167-459E-95C6-BB25FDE3748A}" presName="iconRect" presStyleLbl="node1" presStyleIdx="0" presStyleCnt="2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roscópio"/>
        </a:ext>
      </dgm:extLst>
    </dgm:pt>
    <dgm:pt modelId="{255B8AA5-6603-4ACC-8C59-C7D981296325}" type="pres">
      <dgm:prSet presAssocID="{A5891C0F-D167-459E-95C6-BB25FDE3748A}" presName="spaceRect" presStyleCnt="0"/>
      <dgm:spPr/>
    </dgm:pt>
    <dgm:pt modelId="{C886C2B9-AB84-4E35-866C-530F75A7AD26}" type="pres">
      <dgm:prSet presAssocID="{A5891C0F-D167-459E-95C6-BB25FDE3748A}" presName="parTx" presStyleLbl="revTx" presStyleIdx="0" presStyleCnt="2">
        <dgm:presLayoutVars>
          <dgm:chMax val="0"/>
          <dgm:chPref val="0"/>
        </dgm:presLayoutVars>
      </dgm:prSet>
      <dgm:spPr/>
    </dgm:pt>
    <dgm:pt modelId="{ACEF637B-237A-4B7D-A331-136C73FDE14B}" type="pres">
      <dgm:prSet presAssocID="{6AC03EFA-B322-4886-BC65-2B3C0C6C16DD}" presName="sibTrans" presStyleCnt="0"/>
      <dgm:spPr/>
    </dgm:pt>
    <dgm:pt modelId="{C889CBE6-5BAA-4E5C-A6BA-CBC6AB78F318}" type="pres">
      <dgm:prSet presAssocID="{F886DF61-4991-4A63-A503-C165D6011452}" presName="compNode" presStyleCnt="0"/>
      <dgm:spPr/>
    </dgm:pt>
    <dgm:pt modelId="{5E9D780D-A816-4A73-9DFE-52F5C9F402FE}" type="pres">
      <dgm:prSet presAssocID="{F886DF61-4991-4A63-A503-C165D6011452}" presName="bgRect" presStyleLbl="bgShp" presStyleIdx="1" presStyleCnt="2"/>
      <dgm:spPr/>
    </dgm:pt>
    <dgm:pt modelId="{93C15A03-1E55-4C25-8EE9-DBD59948BA2B}" type="pres">
      <dgm:prSet presAssocID="{F886DF61-4991-4A63-A503-C165D6011452}" presName="iconRect" presStyleLbl="node1" presStyleIdx="1" presStyleCnt="2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magem"/>
        </a:ext>
      </dgm:extLst>
    </dgm:pt>
    <dgm:pt modelId="{0664D667-8E2E-42F7-BBAD-81E506E0F299}" type="pres">
      <dgm:prSet presAssocID="{F886DF61-4991-4A63-A503-C165D6011452}" presName="spaceRect" presStyleCnt="0"/>
      <dgm:spPr/>
    </dgm:pt>
    <dgm:pt modelId="{02523DBC-EFAC-4F3B-A26C-C62A21305A9B}" type="pres">
      <dgm:prSet presAssocID="{F886DF61-4991-4A63-A503-C165D6011452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5DAFC21-C2C6-47D1-82B6-F8B61E621EB6}" type="presOf" srcId="{A5891C0F-D167-459E-95C6-BB25FDE3748A}" destId="{C886C2B9-AB84-4E35-866C-530F75A7AD26}" srcOrd="0" destOrd="0" presId="urn:microsoft.com/office/officeart/2018/2/layout/IconVerticalSolidList"/>
    <dgm:cxn modelId="{74DD9056-39C5-4D73-BF04-ABC4661792AA}" type="presOf" srcId="{12A133CA-0DFB-405E-9CBC-DC1CFECFC066}" destId="{027A85C4-023C-4D64-973C-CF4E20E9D0F1}" srcOrd="0" destOrd="0" presId="urn:microsoft.com/office/officeart/2018/2/layout/IconVerticalSolidList"/>
    <dgm:cxn modelId="{17443C92-30C9-40ED-A7F7-20D727B3A7FE}" srcId="{12A133CA-0DFB-405E-9CBC-DC1CFECFC066}" destId="{F886DF61-4991-4A63-A503-C165D6011452}" srcOrd="1" destOrd="0" parTransId="{C3932684-3500-4075-BC2C-32F8DD691AB9}" sibTransId="{4A863A44-99A6-4A04-8F0E-47BE7FCBEEEB}"/>
    <dgm:cxn modelId="{C25FA0AF-37F4-4FF3-A74A-507F884DEF8B}" srcId="{12A133CA-0DFB-405E-9CBC-DC1CFECFC066}" destId="{A5891C0F-D167-459E-95C6-BB25FDE3748A}" srcOrd="0" destOrd="0" parTransId="{08896564-7677-4A61-8FE2-E75C2802CB83}" sibTransId="{6AC03EFA-B322-4886-BC65-2B3C0C6C16DD}"/>
    <dgm:cxn modelId="{588CB5B7-890B-442A-B059-0E302FFD0C88}" type="presOf" srcId="{F886DF61-4991-4A63-A503-C165D6011452}" destId="{02523DBC-EFAC-4F3B-A26C-C62A21305A9B}" srcOrd="0" destOrd="0" presId="urn:microsoft.com/office/officeart/2018/2/layout/IconVerticalSolidList"/>
    <dgm:cxn modelId="{C872C15B-4DDA-49A9-A08E-17522A1B0FE6}" type="presParOf" srcId="{027A85C4-023C-4D64-973C-CF4E20E9D0F1}" destId="{918854BF-3BA5-4153-924D-3703F72B6A1E}" srcOrd="0" destOrd="0" presId="urn:microsoft.com/office/officeart/2018/2/layout/IconVerticalSolidList"/>
    <dgm:cxn modelId="{0AF83279-FE1E-4B9F-BE24-2A53CCC6EDD0}" type="presParOf" srcId="{918854BF-3BA5-4153-924D-3703F72B6A1E}" destId="{54B5AA5B-F1B2-4959-8DB7-3D30497544A9}" srcOrd="0" destOrd="0" presId="urn:microsoft.com/office/officeart/2018/2/layout/IconVerticalSolidList"/>
    <dgm:cxn modelId="{6FEAF240-C65D-4767-A7DB-0A44C6BCBA03}" type="presParOf" srcId="{918854BF-3BA5-4153-924D-3703F72B6A1E}" destId="{098C5EB4-6A7D-494B-9675-8253E59BB12C}" srcOrd="1" destOrd="0" presId="urn:microsoft.com/office/officeart/2018/2/layout/IconVerticalSolidList"/>
    <dgm:cxn modelId="{AD57BEC5-C63E-40B4-97FE-5AEC41AFB64D}" type="presParOf" srcId="{918854BF-3BA5-4153-924D-3703F72B6A1E}" destId="{255B8AA5-6603-4ACC-8C59-C7D981296325}" srcOrd="2" destOrd="0" presId="urn:microsoft.com/office/officeart/2018/2/layout/IconVerticalSolidList"/>
    <dgm:cxn modelId="{55FEECF9-9C88-4714-B604-431BFD4A3B47}" type="presParOf" srcId="{918854BF-3BA5-4153-924D-3703F72B6A1E}" destId="{C886C2B9-AB84-4E35-866C-530F75A7AD26}" srcOrd="3" destOrd="0" presId="urn:microsoft.com/office/officeart/2018/2/layout/IconVerticalSolidList"/>
    <dgm:cxn modelId="{2AD2D6CE-0EB4-4428-85CC-D909ADA528F5}" type="presParOf" srcId="{027A85C4-023C-4D64-973C-CF4E20E9D0F1}" destId="{ACEF637B-237A-4B7D-A331-136C73FDE14B}" srcOrd="1" destOrd="0" presId="urn:microsoft.com/office/officeart/2018/2/layout/IconVerticalSolidList"/>
    <dgm:cxn modelId="{969BC82A-E4F3-4954-8417-6876FA1199D6}" type="presParOf" srcId="{027A85C4-023C-4D64-973C-CF4E20E9D0F1}" destId="{C889CBE6-5BAA-4E5C-A6BA-CBC6AB78F318}" srcOrd="2" destOrd="0" presId="urn:microsoft.com/office/officeart/2018/2/layout/IconVerticalSolidList"/>
    <dgm:cxn modelId="{659DC230-2FF4-4E76-B60F-9336BB69C9E9}" type="presParOf" srcId="{C889CBE6-5BAA-4E5C-A6BA-CBC6AB78F318}" destId="{5E9D780D-A816-4A73-9DFE-52F5C9F402FE}" srcOrd="0" destOrd="0" presId="urn:microsoft.com/office/officeart/2018/2/layout/IconVerticalSolidList"/>
    <dgm:cxn modelId="{39D758BC-F70E-4153-9AB0-C9D9DD4A63CA}" type="presParOf" srcId="{C889CBE6-5BAA-4E5C-A6BA-CBC6AB78F318}" destId="{93C15A03-1E55-4C25-8EE9-DBD59948BA2B}" srcOrd="1" destOrd="0" presId="urn:microsoft.com/office/officeart/2018/2/layout/IconVerticalSolidList"/>
    <dgm:cxn modelId="{742B5FE5-1FA0-4422-8B8F-EE089ADA459F}" type="presParOf" srcId="{C889CBE6-5BAA-4E5C-A6BA-CBC6AB78F318}" destId="{0664D667-8E2E-42F7-BBAD-81E506E0F299}" srcOrd="2" destOrd="0" presId="urn:microsoft.com/office/officeart/2018/2/layout/IconVerticalSolidList"/>
    <dgm:cxn modelId="{30BEF44F-839E-4356-A80C-04E829DF70A6}" type="presParOf" srcId="{C889CBE6-5BAA-4E5C-A6BA-CBC6AB78F318}" destId="{02523DBC-EFAC-4F3B-A26C-C62A21305A9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2A133CA-0DFB-405E-9CBC-DC1CFECFC06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891C0F-D167-459E-95C6-BB25FDE3748A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000" dirty="0">
              <a:latin typeface="+mn-lt"/>
            </a:rPr>
            <a:t>Descreva os marcos importantes relacionados ao seu diagnóstico e intervenções, em ordem cronológica, em tabela ou figura.</a:t>
          </a:r>
          <a:endParaRPr lang="en-US" sz="2000" dirty="0">
            <a:latin typeface="+mn-lt"/>
          </a:endParaRPr>
        </a:p>
      </dgm:t>
    </dgm:pt>
    <dgm:pt modelId="{08896564-7677-4A61-8FE2-E75C2802CB83}" type="parTrans" cxnId="{C25FA0AF-37F4-4FF3-A74A-507F884DEF8B}">
      <dgm:prSet/>
      <dgm:spPr/>
      <dgm:t>
        <a:bodyPr/>
        <a:lstStyle/>
        <a:p>
          <a:endParaRPr lang="en-US"/>
        </a:p>
      </dgm:t>
    </dgm:pt>
    <dgm:pt modelId="{6AC03EFA-B322-4886-BC65-2B3C0C6C16DD}" type="sibTrans" cxnId="{C25FA0AF-37F4-4FF3-A74A-507F884DEF8B}">
      <dgm:prSet/>
      <dgm:spPr/>
      <dgm:t>
        <a:bodyPr/>
        <a:lstStyle/>
        <a:p>
          <a:endParaRPr lang="en-US"/>
        </a:p>
      </dgm:t>
    </dgm:pt>
    <dgm:pt modelId="{F886DF61-4991-4A63-A503-C165D6011452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000" dirty="0">
              <a:latin typeface="+mn-lt"/>
            </a:rPr>
            <a:t>Inclua um breve histórico médico do paciente e da família, reclamações, fatores relacionados à suscetibilidade, avaliações diagnósticas, intervenções terapêuticas, cuidado recebido de outros profissionais, acompanhamento e resultados. </a:t>
          </a:r>
          <a:endParaRPr lang="en-US" sz="2000" dirty="0">
            <a:latin typeface="+mn-lt"/>
          </a:endParaRPr>
        </a:p>
      </dgm:t>
    </dgm:pt>
    <dgm:pt modelId="{C3932684-3500-4075-BC2C-32F8DD691AB9}" type="parTrans" cxnId="{17443C92-30C9-40ED-A7F7-20D727B3A7FE}">
      <dgm:prSet/>
      <dgm:spPr/>
      <dgm:t>
        <a:bodyPr/>
        <a:lstStyle/>
        <a:p>
          <a:endParaRPr lang="en-US"/>
        </a:p>
      </dgm:t>
    </dgm:pt>
    <dgm:pt modelId="{4A863A44-99A6-4A04-8F0E-47BE7FCBEEEB}" type="sibTrans" cxnId="{17443C92-30C9-40ED-A7F7-20D727B3A7FE}">
      <dgm:prSet/>
      <dgm:spPr/>
      <dgm:t>
        <a:bodyPr/>
        <a:lstStyle/>
        <a:p>
          <a:endParaRPr lang="en-US"/>
        </a:p>
      </dgm:t>
    </dgm:pt>
    <dgm:pt modelId="{027A85C4-023C-4D64-973C-CF4E20E9D0F1}" type="pres">
      <dgm:prSet presAssocID="{12A133CA-0DFB-405E-9CBC-DC1CFECFC066}" presName="root" presStyleCnt="0">
        <dgm:presLayoutVars>
          <dgm:dir/>
          <dgm:resizeHandles val="exact"/>
        </dgm:presLayoutVars>
      </dgm:prSet>
      <dgm:spPr/>
    </dgm:pt>
    <dgm:pt modelId="{918854BF-3BA5-4153-924D-3703F72B6A1E}" type="pres">
      <dgm:prSet presAssocID="{A5891C0F-D167-459E-95C6-BB25FDE3748A}" presName="compNode" presStyleCnt="0"/>
      <dgm:spPr/>
    </dgm:pt>
    <dgm:pt modelId="{54B5AA5B-F1B2-4959-8DB7-3D30497544A9}" type="pres">
      <dgm:prSet presAssocID="{A5891C0F-D167-459E-95C6-BB25FDE3748A}" presName="bgRect" presStyleLbl="bgShp" presStyleIdx="0" presStyleCnt="2"/>
      <dgm:spPr/>
    </dgm:pt>
    <dgm:pt modelId="{098C5EB4-6A7D-494B-9675-8253E59BB12C}" type="pres">
      <dgm:prSet presAssocID="{A5891C0F-D167-459E-95C6-BB25FDE3748A}" presName="iconRect" presStyleLbl="node1" presStyleIdx="0" presStyleCnt="2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roscópio"/>
        </a:ext>
      </dgm:extLst>
    </dgm:pt>
    <dgm:pt modelId="{255B8AA5-6603-4ACC-8C59-C7D981296325}" type="pres">
      <dgm:prSet presAssocID="{A5891C0F-D167-459E-95C6-BB25FDE3748A}" presName="spaceRect" presStyleCnt="0"/>
      <dgm:spPr/>
    </dgm:pt>
    <dgm:pt modelId="{C886C2B9-AB84-4E35-866C-530F75A7AD26}" type="pres">
      <dgm:prSet presAssocID="{A5891C0F-D167-459E-95C6-BB25FDE3748A}" presName="parTx" presStyleLbl="revTx" presStyleIdx="0" presStyleCnt="2" custLinFactNeighborX="-1802">
        <dgm:presLayoutVars>
          <dgm:chMax val="0"/>
          <dgm:chPref val="0"/>
        </dgm:presLayoutVars>
      </dgm:prSet>
      <dgm:spPr/>
    </dgm:pt>
    <dgm:pt modelId="{ACEF637B-237A-4B7D-A331-136C73FDE14B}" type="pres">
      <dgm:prSet presAssocID="{6AC03EFA-B322-4886-BC65-2B3C0C6C16DD}" presName="sibTrans" presStyleCnt="0"/>
      <dgm:spPr/>
    </dgm:pt>
    <dgm:pt modelId="{C889CBE6-5BAA-4E5C-A6BA-CBC6AB78F318}" type="pres">
      <dgm:prSet presAssocID="{F886DF61-4991-4A63-A503-C165D6011452}" presName="compNode" presStyleCnt="0"/>
      <dgm:spPr/>
    </dgm:pt>
    <dgm:pt modelId="{5E9D780D-A816-4A73-9DFE-52F5C9F402FE}" type="pres">
      <dgm:prSet presAssocID="{F886DF61-4991-4A63-A503-C165D6011452}" presName="bgRect" presStyleLbl="bgShp" presStyleIdx="1" presStyleCnt="2"/>
      <dgm:spPr/>
    </dgm:pt>
    <dgm:pt modelId="{93C15A03-1E55-4C25-8EE9-DBD59948BA2B}" type="pres">
      <dgm:prSet presAssocID="{F886DF61-4991-4A63-A503-C165D6011452}" presName="iconRect" presStyleLbl="node1" presStyleIdx="1" presStyleCnt="2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magem"/>
        </a:ext>
      </dgm:extLst>
    </dgm:pt>
    <dgm:pt modelId="{0664D667-8E2E-42F7-BBAD-81E506E0F299}" type="pres">
      <dgm:prSet presAssocID="{F886DF61-4991-4A63-A503-C165D6011452}" presName="spaceRect" presStyleCnt="0"/>
      <dgm:spPr/>
    </dgm:pt>
    <dgm:pt modelId="{02523DBC-EFAC-4F3B-A26C-C62A21305A9B}" type="pres">
      <dgm:prSet presAssocID="{F886DF61-4991-4A63-A503-C165D6011452}" presName="parTx" presStyleLbl="revTx" presStyleIdx="1" presStyleCnt="2" custScaleX="107993" custLinFactNeighborX="-2955" custLinFactNeighborY="-1069">
        <dgm:presLayoutVars>
          <dgm:chMax val="0"/>
          <dgm:chPref val="0"/>
        </dgm:presLayoutVars>
      </dgm:prSet>
      <dgm:spPr/>
    </dgm:pt>
  </dgm:ptLst>
  <dgm:cxnLst>
    <dgm:cxn modelId="{F5DAFC21-C2C6-47D1-82B6-F8B61E621EB6}" type="presOf" srcId="{A5891C0F-D167-459E-95C6-BB25FDE3748A}" destId="{C886C2B9-AB84-4E35-866C-530F75A7AD26}" srcOrd="0" destOrd="0" presId="urn:microsoft.com/office/officeart/2018/2/layout/IconVerticalSolidList"/>
    <dgm:cxn modelId="{74DD9056-39C5-4D73-BF04-ABC4661792AA}" type="presOf" srcId="{12A133CA-0DFB-405E-9CBC-DC1CFECFC066}" destId="{027A85C4-023C-4D64-973C-CF4E20E9D0F1}" srcOrd="0" destOrd="0" presId="urn:microsoft.com/office/officeart/2018/2/layout/IconVerticalSolidList"/>
    <dgm:cxn modelId="{17443C92-30C9-40ED-A7F7-20D727B3A7FE}" srcId="{12A133CA-0DFB-405E-9CBC-DC1CFECFC066}" destId="{F886DF61-4991-4A63-A503-C165D6011452}" srcOrd="1" destOrd="0" parTransId="{C3932684-3500-4075-BC2C-32F8DD691AB9}" sibTransId="{4A863A44-99A6-4A04-8F0E-47BE7FCBEEEB}"/>
    <dgm:cxn modelId="{C25FA0AF-37F4-4FF3-A74A-507F884DEF8B}" srcId="{12A133CA-0DFB-405E-9CBC-DC1CFECFC066}" destId="{A5891C0F-D167-459E-95C6-BB25FDE3748A}" srcOrd="0" destOrd="0" parTransId="{08896564-7677-4A61-8FE2-E75C2802CB83}" sibTransId="{6AC03EFA-B322-4886-BC65-2B3C0C6C16DD}"/>
    <dgm:cxn modelId="{588CB5B7-890B-442A-B059-0E302FFD0C88}" type="presOf" srcId="{F886DF61-4991-4A63-A503-C165D6011452}" destId="{02523DBC-EFAC-4F3B-A26C-C62A21305A9B}" srcOrd="0" destOrd="0" presId="urn:microsoft.com/office/officeart/2018/2/layout/IconVerticalSolidList"/>
    <dgm:cxn modelId="{C872C15B-4DDA-49A9-A08E-17522A1B0FE6}" type="presParOf" srcId="{027A85C4-023C-4D64-973C-CF4E20E9D0F1}" destId="{918854BF-3BA5-4153-924D-3703F72B6A1E}" srcOrd="0" destOrd="0" presId="urn:microsoft.com/office/officeart/2018/2/layout/IconVerticalSolidList"/>
    <dgm:cxn modelId="{0AF83279-FE1E-4B9F-BE24-2A53CCC6EDD0}" type="presParOf" srcId="{918854BF-3BA5-4153-924D-3703F72B6A1E}" destId="{54B5AA5B-F1B2-4959-8DB7-3D30497544A9}" srcOrd="0" destOrd="0" presId="urn:microsoft.com/office/officeart/2018/2/layout/IconVerticalSolidList"/>
    <dgm:cxn modelId="{6FEAF240-C65D-4767-A7DB-0A44C6BCBA03}" type="presParOf" srcId="{918854BF-3BA5-4153-924D-3703F72B6A1E}" destId="{098C5EB4-6A7D-494B-9675-8253E59BB12C}" srcOrd="1" destOrd="0" presId="urn:microsoft.com/office/officeart/2018/2/layout/IconVerticalSolidList"/>
    <dgm:cxn modelId="{AD57BEC5-C63E-40B4-97FE-5AEC41AFB64D}" type="presParOf" srcId="{918854BF-3BA5-4153-924D-3703F72B6A1E}" destId="{255B8AA5-6603-4ACC-8C59-C7D981296325}" srcOrd="2" destOrd="0" presId="urn:microsoft.com/office/officeart/2018/2/layout/IconVerticalSolidList"/>
    <dgm:cxn modelId="{55FEECF9-9C88-4714-B604-431BFD4A3B47}" type="presParOf" srcId="{918854BF-3BA5-4153-924D-3703F72B6A1E}" destId="{C886C2B9-AB84-4E35-866C-530F75A7AD26}" srcOrd="3" destOrd="0" presId="urn:microsoft.com/office/officeart/2018/2/layout/IconVerticalSolidList"/>
    <dgm:cxn modelId="{2AD2D6CE-0EB4-4428-85CC-D909ADA528F5}" type="presParOf" srcId="{027A85C4-023C-4D64-973C-CF4E20E9D0F1}" destId="{ACEF637B-237A-4B7D-A331-136C73FDE14B}" srcOrd="1" destOrd="0" presId="urn:microsoft.com/office/officeart/2018/2/layout/IconVerticalSolidList"/>
    <dgm:cxn modelId="{969BC82A-E4F3-4954-8417-6876FA1199D6}" type="presParOf" srcId="{027A85C4-023C-4D64-973C-CF4E20E9D0F1}" destId="{C889CBE6-5BAA-4E5C-A6BA-CBC6AB78F318}" srcOrd="2" destOrd="0" presId="urn:microsoft.com/office/officeart/2018/2/layout/IconVerticalSolidList"/>
    <dgm:cxn modelId="{659DC230-2FF4-4E76-B60F-9336BB69C9E9}" type="presParOf" srcId="{C889CBE6-5BAA-4E5C-A6BA-CBC6AB78F318}" destId="{5E9D780D-A816-4A73-9DFE-52F5C9F402FE}" srcOrd="0" destOrd="0" presId="urn:microsoft.com/office/officeart/2018/2/layout/IconVerticalSolidList"/>
    <dgm:cxn modelId="{39D758BC-F70E-4153-9AB0-C9D9DD4A63CA}" type="presParOf" srcId="{C889CBE6-5BAA-4E5C-A6BA-CBC6AB78F318}" destId="{93C15A03-1E55-4C25-8EE9-DBD59948BA2B}" srcOrd="1" destOrd="0" presId="urn:microsoft.com/office/officeart/2018/2/layout/IconVerticalSolidList"/>
    <dgm:cxn modelId="{742B5FE5-1FA0-4422-8B8F-EE089ADA459F}" type="presParOf" srcId="{C889CBE6-5BAA-4E5C-A6BA-CBC6AB78F318}" destId="{0664D667-8E2E-42F7-BBAD-81E506E0F299}" srcOrd="2" destOrd="0" presId="urn:microsoft.com/office/officeart/2018/2/layout/IconVerticalSolidList"/>
    <dgm:cxn modelId="{30BEF44F-839E-4356-A80C-04E829DF70A6}" type="presParOf" srcId="{C889CBE6-5BAA-4E5C-A6BA-CBC6AB78F318}" destId="{02523DBC-EFAC-4F3B-A26C-C62A21305A9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2A133CA-0DFB-405E-9CBC-DC1CFECFC06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891C0F-D167-459E-95C6-BB25FDE3748A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000" dirty="0"/>
            <a:t>Inclui exame físico, de imagem, teste de laboratório, questionários.</a:t>
          </a:r>
          <a:endParaRPr lang="en-US" sz="2000" dirty="0">
            <a:latin typeface="+mn-lt"/>
          </a:endParaRPr>
        </a:p>
      </dgm:t>
    </dgm:pt>
    <dgm:pt modelId="{08896564-7677-4A61-8FE2-E75C2802CB83}" type="parTrans" cxnId="{C25FA0AF-37F4-4FF3-A74A-507F884DEF8B}">
      <dgm:prSet/>
      <dgm:spPr/>
      <dgm:t>
        <a:bodyPr/>
        <a:lstStyle/>
        <a:p>
          <a:endParaRPr lang="en-US"/>
        </a:p>
      </dgm:t>
    </dgm:pt>
    <dgm:pt modelId="{6AC03EFA-B322-4886-BC65-2B3C0C6C16DD}" type="sibTrans" cxnId="{C25FA0AF-37F4-4FF3-A74A-507F884DEF8B}">
      <dgm:prSet/>
      <dgm:spPr/>
      <dgm:t>
        <a:bodyPr/>
        <a:lstStyle/>
        <a:p>
          <a:endParaRPr lang="en-US"/>
        </a:p>
      </dgm:t>
    </dgm:pt>
    <dgm:pt modelId="{027A85C4-023C-4D64-973C-CF4E20E9D0F1}" type="pres">
      <dgm:prSet presAssocID="{12A133CA-0DFB-405E-9CBC-DC1CFECFC066}" presName="root" presStyleCnt="0">
        <dgm:presLayoutVars>
          <dgm:dir/>
          <dgm:resizeHandles val="exact"/>
        </dgm:presLayoutVars>
      </dgm:prSet>
      <dgm:spPr/>
    </dgm:pt>
    <dgm:pt modelId="{918854BF-3BA5-4153-924D-3703F72B6A1E}" type="pres">
      <dgm:prSet presAssocID="{A5891C0F-D167-459E-95C6-BB25FDE3748A}" presName="compNode" presStyleCnt="0"/>
      <dgm:spPr/>
    </dgm:pt>
    <dgm:pt modelId="{54B5AA5B-F1B2-4959-8DB7-3D30497544A9}" type="pres">
      <dgm:prSet presAssocID="{A5891C0F-D167-459E-95C6-BB25FDE3748A}" presName="bgRect" presStyleLbl="bgShp" presStyleIdx="0" presStyleCnt="1"/>
      <dgm:spPr/>
    </dgm:pt>
    <dgm:pt modelId="{098C5EB4-6A7D-494B-9675-8253E59BB12C}" type="pres">
      <dgm:prSet presAssocID="{A5891C0F-D167-459E-95C6-BB25FDE3748A}" presName="iconRect" presStyleLbl="node1" presStyleIdx="0" presStyleCnt="1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roscópio"/>
        </a:ext>
      </dgm:extLst>
    </dgm:pt>
    <dgm:pt modelId="{255B8AA5-6603-4ACC-8C59-C7D981296325}" type="pres">
      <dgm:prSet presAssocID="{A5891C0F-D167-459E-95C6-BB25FDE3748A}" presName="spaceRect" presStyleCnt="0"/>
      <dgm:spPr/>
    </dgm:pt>
    <dgm:pt modelId="{C886C2B9-AB84-4E35-866C-530F75A7AD26}" type="pres">
      <dgm:prSet presAssocID="{A5891C0F-D167-459E-95C6-BB25FDE3748A}" presName="parTx" presStyleLbl="revTx" presStyleIdx="0" presStyleCnt="1" custLinFactNeighborX="-1802">
        <dgm:presLayoutVars>
          <dgm:chMax val="0"/>
          <dgm:chPref val="0"/>
        </dgm:presLayoutVars>
      </dgm:prSet>
      <dgm:spPr/>
    </dgm:pt>
  </dgm:ptLst>
  <dgm:cxnLst>
    <dgm:cxn modelId="{F5DAFC21-C2C6-47D1-82B6-F8B61E621EB6}" type="presOf" srcId="{A5891C0F-D167-459E-95C6-BB25FDE3748A}" destId="{C886C2B9-AB84-4E35-866C-530F75A7AD26}" srcOrd="0" destOrd="0" presId="urn:microsoft.com/office/officeart/2018/2/layout/IconVerticalSolidList"/>
    <dgm:cxn modelId="{74DD9056-39C5-4D73-BF04-ABC4661792AA}" type="presOf" srcId="{12A133CA-0DFB-405E-9CBC-DC1CFECFC066}" destId="{027A85C4-023C-4D64-973C-CF4E20E9D0F1}" srcOrd="0" destOrd="0" presId="urn:microsoft.com/office/officeart/2018/2/layout/IconVerticalSolidList"/>
    <dgm:cxn modelId="{C25FA0AF-37F4-4FF3-A74A-507F884DEF8B}" srcId="{12A133CA-0DFB-405E-9CBC-DC1CFECFC066}" destId="{A5891C0F-D167-459E-95C6-BB25FDE3748A}" srcOrd="0" destOrd="0" parTransId="{08896564-7677-4A61-8FE2-E75C2802CB83}" sibTransId="{6AC03EFA-B322-4886-BC65-2B3C0C6C16DD}"/>
    <dgm:cxn modelId="{C872C15B-4DDA-49A9-A08E-17522A1B0FE6}" type="presParOf" srcId="{027A85C4-023C-4D64-973C-CF4E20E9D0F1}" destId="{918854BF-3BA5-4153-924D-3703F72B6A1E}" srcOrd="0" destOrd="0" presId="urn:microsoft.com/office/officeart/2018/2/layout/IconVerticalSolidList"/>
    <dgm:cxn modelId="{0AF83279-FE1E-4B9F-BE24-2A53CCC6EDD0}" type="presParOf" srcId="{918854BF-3BA5-4153-924D-3703F72B6A1E}" destId="{54B5AA5B-F1B2-4959-8DB7-3D30497544A9}" srcOrd="0" destOrd="0" presId="urn:microsoft.com/office/officeart/2018/2/layout/IconVerticalSolidList"/>
    <dgm:cxn modelId="{6FEAF240-C65D-4767-A7DB-0A44C6BCBA03}" type="presParOf" srcId="{918854BF-3BA5-4153-924D-3703F72B6A1E}" destId="{098C5EB4-6A7D-494B-9675-8253E59BB12C}" srcOrd="1" destOrd="0" presId="urn:microsoft.com/office/officeart/2018/2/layout/IconVerticalSolidList"/>
    <dgm:cxn modelId="{AD57BEC5-C63E-40B4-97FE-5AEC41AFB64D}" type="presParOf" srcId="{918854BF-3BA5-4153-924D-3703F72B6A1E}" destId="{255B8AA5-6603-4ACC-8C59-C7D981296325}" srcOrd="2" destOrd="0" presId="urn:microsoft.com/office/officeart/2018/2/layout/IconVerticalSolidList"/>
    <dgm:cxn modelId="{55FEECF9-9C88-4714-B604-431BFD4A3B47}" type="presParOf" srcId="{918854BF-3BA5-4153-924D-3703F72B6A1E}" destId="{C886C2B9-AB84-4E35-866C-530F75A7AD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2A133CA-0DFB-405E-9CBC-DC1CFECFC06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891C0F-D167-459E-95C6-BB25FDE3748A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000" dirty="0"/>
            <a:t>Inclui dificuldades financeiras, de entendimento da linguagem técnica ou barreiras culturais.</a:t>
          </a:r>
          <a:endParaRPr lang="en-US" sz="2000" dirty="0">
            <a:latin typeface="+mn-lt"/>
          </a:endParaRPr>
        </a:p>
      </dgm:t>
    </dgm:pt>
    <dgm:pt modelId="{08896564-7677-4A61-8FE2-E75C2802CB83}" type="parTrans" cxnId="{C25FA0AF-37F4-4FF3-A74A-507F884DEF8B}">
      <dgm:prSet/>
      <dgm:spPr/>
      <dgm:t>
        <a:bodyPr/>
        <a:lstStyle/>
        <a:p>
          <a:endParaRPr lang="en-US"/>
        </a:p>
      </dgm:t>
    </dgm:pt>
    <dgm:pt modelId="{6AC03EFA-B322-4886-BC65-2B3C0C6C16DD}" type="sibTrans" cxnId="{C25FA0AF-37F4-4FF3-A74A-507F884DEF8B}">
      <dgm:prSet/>
      <dgm:spPr/>
      <dgm:t>
        <a:bodyPr/>
        <a:lstStyle/>
        <a:p>
          <a:endParaRPr lang="en-US"/>
        </a:p>
      </dgm:t>
    </dgm:pt>
    <dgm:pt modelId="{027A85C4-023C-4D64-973C-CF4E20E9D0F1}" type="pres">
      <dgm:prSet presAssocID="{12A133CA-0DFB-405E-9CBC-DC1CFECFC066}" presName="root" presStyleCnt="0">
        <dgm:presLayoutVars>
          <dgm:dir/>
          <dgm:resizeHandles val="exact"/>
        </dgm:presLayoutVars>
      </dgm:prSet>
      <dgm:spPr/>
    </dgm:pt>
    <dgm:pt modelId="{918854BF-3BA5-4153-924D-3703F72B6A1E}" type="pres">
      <dgm:prSet presAssocID="{A5891C0F-D167-459E-95C6-BB25FDE3748A}" presName="compNode" presStyleCnt="0"/>
      <dgm:spPr/>
    </dgm:pt>
    <dgm:pt modelId="{54B5AA5B-F1B2-4959-8DB7-3D30497544A9}" type="pres">
      <dgm:prSet presAssocID="{A5891C0F-D167-459E-95C6-BB25FDE3748A}" presName="bgRect" presStyleLbl="bgShp" presStyleIdx="0" presStyleCnt="1"/>
      <dgm:spPr/>
    </dgm:pt>
    <dgm:pt modelId="{098C5EB4-6A7D-494B-9675-8253E59BB12C}" type="pres">
      <dgm:prSet presAssocID="{A5891C0F-D167-459E-95C6-BB25FDE3748A}" presName="iconRect" presStyleLbl="node1" presStyleIdx="0" presStyleCnt="1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roscópio"/>
        </a:ext>
      </dgm:extLst>
    </dgm:pt>
    <dgm:pt modelId="{255B8AA5-6603-4ACC-8C59-C7D981296325}" type="pres">
      <dgm:prSet presAssocID="{A5891C0F-D167-459E-95C6-BB25FDE3748A}" presName="spaceRect" presStyleCnt="0"/>
      <dgm:spPr/>
    </dgm:pt>
    <dgm:pt modelId="{C886C2B9-AB84-4E35-866C-530F75A7AD26}" type="pres">
      <dgm:prSet presAssocID="{A5891C0F-D167-459E-95C6-BB25FDE3748A}" presName="parTx" presStyleLbl="revTx" presStyleIdx="0" presStyleCnt="1" custLinFactNeighborX="-1802">
        <dgm:presLayoutVars>
          <dgm:chMax val="0"/>
          <dgm:chPref val="0"/>
        </dgm:presLayoutVars>
      </dgm:prSet>
      <dgm:spPr/>
    </dgm:pt>
  </dgm:ptLst>
  <dgm:cxnLst>
    <dgm:cxn modelId="{F5DAFC21-C2C6-47D1-82B6-F8B61E621EB6}" type="presOf" srcId="{A5891C0F-D167-459E-95C6-BB25FDE3748A}" destId="{C886C2B9-AB84-4E35-866C-530F75A7AD26}" srcOrd="0" destOrd="0" presId="urn:microsoft.com/office/officeart/2018/2/layout/IconVerticalSolidList"/>
    <dgm:cxn modelId="{74DD9056-39C5-4D73-BF04-ABC4661792AA}" type="presOf" srcId="{12A133CA-0DFB-405E-9CBC-DC1CFECFC066}" destId="{027A85C4-023C-4D64-973C-CF4E20E9D0F1}" srcOrd="0" destOrd="0" presId="urn:microsoft.com/office/officeart/2018/2/layout/IconVerticalSolidList"/>
    <dgm:cxn modelId="{C25FA0AF-37F4-4FF3-A74A-507F884DEF8B}" srcId="{12A133CA-0DFB-405E-9CBC-DC1CFECFC066}" destId="{A5891C0F-D167-459E-95C6-BB25FDE3748A}" srcOrd="0" destOrd="0" parTransId="{08896564-7677-4A61-8FE2-E75C2802CB83}" sibTransId="{6AC03EFA-B322-4886-BC65-2B3C0C6C16DD}"/>
    <dgm:cxn modelId="{C872C15B-4DDA-49A9-A08E-17522A1B0FE6}" type="presParOf" srcId="{027A85C4-023C-4D64-973C-CF4E20E9D0F1}" destId="{918854BF-3BA5-4153-924D-3703F72B6A1E}" srcOrd="0" destOrd="0" presId="urn:microsoft.com/office/officeart/2018/2/layout/IconVerticalSolidList"/>
    <dgm:cxn modelId="{0AF83279-FE1E-4B9F-BE24-2A53CCC6EDD0}" type="presParOf" srcId="{918854BF-3BA5-4153-924D-3703F72B6A1E}" destId="{54B5AA5B-F1B2-4959-8DB7-3D30497544A9}" srcOrd="0" destOrd="0" presId="urn:microsoft.com/office/officeart/2018/2/layout/IconVerticalSolidList"/>
    <dgm:cxn modelId="{6FEAF240-C65D-4767-A7DB-0A44C6BCBA03}" type="presParOf" srcId="{918854BF-3BA5-4153-924D-3703F72B6A1E}" destId="{098C5EB4-6A7D-494B-9675-8253E59BB12C}" srcOrd="1" destOrd="0" presId="urn:microsoft.com/office/officeart/2018/2/layout/IconVerticalSolidList"/>
    <dgm:cxn modelId="{AD57BEC5-C63E-40B4-97FE-5AEC41AFB64D}" type="presParOf" srcId="{918854BF-3BA5-4153-924D-3703F72B6A1E}" destId="{255B8AA5-6603-4ACC-8C59-C7D981296325}" srcOrd="2" destOrd="0" presId="urn:microsoft.com/office/officeart/2018/2/layout/IconVerticalSolidList"/>
    <dgm:cxn modelId="{55FEECF9-9C88-4714-B604-431BFD4A3B47}" type="presParOf" srcId="{918854BF-3BA5-4153-924D-3703F72B6A1E}" destId="{C886C2B9-AB84-4E35-866C-530F75A7AD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2A133CA-0DFB-405E-9CBC-DC1CFECFC06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891C0F-D167-459E-95C6-BB25FDE3748A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000" dirty="0"/>
            <a:t>Inclui outros diagnósticos a serem considerados.</a:t>
          </a:r>
          <a:endParaRPr lang="en-US" sz="2000" dirty="0">
            <a:latin typeface="+mn-lt"/>
          </a:endParaRPr>
        </a:p>
      </dgm:t>
    </dgm:pt>
    <dgm:pt modelId="{08896564-7677-4A61-8FE2-E75C2802CB83}" type="parTrans" cxnId="{C25FA0AF-37F4-4FF3-A74A-507F884DEF8B}">
      <dgm:prSet/>
      <dgm:spPr/>
      <dgm:t>
        <a:bodyPr/>
        <a:lstStyle/>
        <a:p>
          <a:endParaRPr lang="en-US"/>
        </a:p>
      </dgm:t>
    </dgm:pt>
    <dgm:pt modelId="{6AC03EFA-B322-4886-BC65-2B3C0C6C16DD}" type="sibTrans" cxnId="{C25FA0AF-37F4-4FF3-A74A-507F884DEF8B}">
      <dgm:prSet/>
      <dgm:spPr/>
      <dgm:t>
        <a:bodyPr/>
        <a:lstStyle/>
        <a:p>
          <a:endParaRPr lang="en-US"/>
        </a:p>
      </dgm:t>
    </dgm:pt>
    <dgm:pt modelId="{027A85C4-023C-4D64-973C-CF4E20E9D0F1}" type="pres">
      <dgm:prSet presAssocID="{12A133CA-0DFB-405E-9CBC-DC1CFECFC066}" presName="root" presStyleCnt="0">
        <dgm:presLayoutVars>
          <dgm:dir/>
          <dgm:resizeHandles val="exact"/>
        </dgm:presLayoutVars>
      </dgm:prSet>
      <dgm:spPr/>
    </dgm:pt>
    <dgm:pt modelId="{918854BF-3BA5-4153-924D-3703F72B6A1E}" type="pres">
      <dgm:prSet presAssocID="{A5891C0F-D167-459E-95C6-BB25FDE3748A}" presName="compNode" presStyleCnt="0"/>
      <dgm:spPr/>
    </dgm:pt>
    <dgm:pt modelId="{54B5AA5B-F1B2-4959-8DB7-3D30497544A9}" type="pres">
      <dgm:prSet presAssocID="{A5891C0F-D167-459E-95C6-BB25FDE3748A}" presName="bgRect" presStyleLbl="bgShp" presStyleIdx="0" presStyleCnt="1"/>
      <dgm:spPr/>
    </dgm:pt>
    <dgm:pt modelId="{098C5EB4-6A7D-494B-9675-8253E59BB12C}" type="pres">
      <dgm:prSet presAssocID="{A5891C0F-D167-459E-95C6-BB25FDE3748A}" presName="iconRect" presStyleLbl="node1" presStyleIdx="0" presStyleCnt="1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roscópio"/>
        </a:ext>
      </dgm:extLst>
    </dgm:pt>
    <dgm:pt modelId="{255B8AA5-6603-4ACC-8C59-C7D981296325}" type="pres">
      <dgm:prSet presAssocID="{A5891C0F-D167-459E-95C6-BB25FDE3748A}" presName="spaceRect" presStyleCnt="0"/>
      <dgm:spPr/>
    </dgm:pt>
    <dgm:pt modelId="{C886C2B9-AB84-4E35-866C-530F75A7AD26}" type="pres">
      <dgm:prSet presAssocID="{A5891C0F-D167-459E-95C6-BB25FDE3748A}" presName="parTx" presStyleLbl="revTx" presStyleIdx="0" presStyleCnt="1" custLinFactNeighborX="-1802">
        <dgm:presLayoutVars>
          <dgm:chMax val="0"/>
          <dgm:chPref val="0"/>
        </dgm:presLayoutVars>
      </dgm:prSet>
      <dgm:spPr/>
    </dgm:pt>
  </dgm:ptLst>
  <dgm:cxnLst>
    <dgm:cxn modelId="{F5DAFC21-C2C6-47D1-82B6-F8B61E621EB6}" type="presOf" srcId="{A5891C0F-D167-459E-95C6-BB25FDE3748A}" destId="{C886C2B9-AB84-4E35-866C-530F75A7AD26}" srcOrd="0" destOrd="0" presId="urn:microsoft.com/office/officeart/2018/2/layout/IconVerticalSolidList"/>
    <dgm:cxn modelId="{74DD9056-39C5-4D73-BF04-ABC4661792AA}" type="presOf" srcId="{12A133CA-0DFB-405E-9CBC-DC1CFECFC066}" destId="{027A85C4-023C-4D64-973C-CF4E20E9D0F1}" srcOrd="0" destOrd="0" presId="urn:microsoft.com/office/officeart/2018/2/layout/IconVerticalSolidList"/>
    <dgm:cxn modelId="{C25FA0AF-37F4-4FF3-A74A-507F884DEF8B}" srcId="{12A133CA-0DFB-405E-9CBC-DC1CFECFC066}" destId="{A5891C0F-D167-459E-95C6-BB25FDE3748A}" srcOrd="0" destOrd="0" parTransId="{08896564-7677-4A61-8FE2-E75C2802CB83}" sibTransId="{6AC03EFA-B322-4886-BC65-2B3C0C6C16DD}"/>
    <dgm:cxn modelId="{C872C15B-4DDA-49A9-A08E-17522A1B0FE6}" type="presParOf" srcId="{027A85C4-023C-4D64-973C-CF4E20E9D0F1}" destId="{918854BF-3BA5-4153-924D-3703F72B6A1E}" srcOrd="0" destOrd="0" presId="urn:microsoft.com/office/officeart/2018/2/layout/IconVerticalSolidList"/>
    <dgm:cxn modelId="{0AF83279-FE1E-4B9F-BE24-2A53CCC6EDD0}" type="presParOf" srcId="{918854BF-3BA5-4153-924D-3703F72B6A1E}" destId="{54B5AA5B-F1B2-4959-8DB7-3D30497544A9}" srcOrd="0" destOrd="0" presId="urn:microsoft.com/office/officeart/2018/2/layout/IconVerticalSolidList"/>
    <dgm:cxn modelId="{6FEAF240-C65D-4767-A7DB-0A44C6BCBA03}" type="presParOf" srcId="{918854BF-3BA5-4153-924D-3703F72B6A1E}" destId="{098C5EB4-6A7D-494B-9675-8253E59BB12C}" srcOrd="1" destOrd="0" presId="urn:microsoft.com/office/officeart/2018/2/layout/IconVerticalSolidList"/>
    <dgm:cxn modelId="{AD57BEC5-C63E-40B4-97FE-5AEC41AFB64D}" type="presParOf" srcId="{918854BF-3BA5-4153-924D-3703F72B6A1E}" destId="{255B8AA5-6603-4ACC-8C59-C7D981296325}" srcOrd="2" destOrd="0" presId="urn:microsoft.com/office/officeart/2018/2/layout/IconVerticalSolidList"/>
    <dgm:cxn modelId="{55FEECF9-9C88-4714-B604-431BFD4A3B47}" type="presParOf" srcId="{918854BF-3BA5-4153-924D-3703F72B6A1E}" destId="{C886C2B9-AB84-4E35-866C-530F75A7AD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2A133CA-0DFB-405E-9CBC-DC1CFECFC06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891C0F-D167-459E-95C6-BB25FDE3748A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000" dirty="0"/>
            <a:t>Inclui o </a:t>
          </a:r>
          <a:r>
            <a:rPr lang="pt-BR" sz="2000" dirty="0" err="1"/>
            <a:t>estadiamento</a:t>
          </a:r>
          <a:r>
            <a:rPr lang="pt-BR" sz="2000" dirty="0"/>
            <a:t> da doença, se aplicável.</a:t>
          </a:r>
          <a:endParaRPr lang="en-US" sz="2000" dirty="0">
            <a:latin typeface="+mn-lt"/>
          </a:endParaRPr>
        </a:p>
      </dgm:t>
    </dgm:pt>
    <dgm:pt modelId="{08896564-7677-4A61-8FE2-E75C2802CB83}" type="parTrans" cxnId="{C25FA0AF-37F4-4FF3-A74A-507F884DEF8B}">
      <dgm:prSet/>
      <dgm:spPr/>
      <dgm:t>
        <a:bodyPr/>
        <a:lstStyle/>
        <a:p>
          <a:endParaRPr lang="en-US"/>
        </a:p>
      </dgm:t>
    </dgm:pt>
    <dgm:pt modelId="{6AC03EFA-B322-4886-BC65-2B3C0C6C16DD}" type="sibTrans" cxnId="{C25FA0AF-37F4-4FF3-A74A-507F884DEF8B}">
      <dgm:prSet/>
      <dgm:spPr/>
      <dgm:t>
        <a:bodyPr/>
        <a:lstStyle/>
        <a:p>
          <a:endParaRPr lang="en-US"/>
        </a:p>
      </dgm:t>
    </dgm:pt>
    <dgm:pt modelId="{027A85C4-023C-4D64-973C-CF4E20E9D0F1}" type="pres">
      <dgm:prSet presAssocID="{12A133CA-0DFB-405E-9CBC-DC1CFECFC066}" presName="root" presStyleCnt="0">
        <dgm:presLayoutVars>
          <dgm:dir/>
          <dgm:resizeHandles val="exact"/>
        </dgm:presLayoutVars>
      </dgm:prSet>
      <dgm:spPr/>
    </dgm:pt>
    <dgm:pt modelId="{918854BF-3BA5-4153-924D-3703F72B6A1E}" type="pres">
      <dgm:prSet presAssocID="{A5891C0F-D167-459E-95C6-BB25FDE3748A}" presName="compNode" presStyleCnt="0"/>
      <dgm:spPr/>
    </dgm:pt>
    <dgm:pt modelId="{54B5AA5B-F1B2-4959-8DB7-3D30497544A9}" type="pres">
      <dgm:prSet presAssocID="{A5891C0F-D167-459E-95C6-BB25FDE3748A}" presName="bgRect" presStyleLbl="bgShp" presStyleIdx="0" presStyleCnt="1"/>
      <dgm:spPr/>
    </dgm:pt>
    <dgm:pt modelId="{098C5EB4-6A7D-494B-9675-8253E59BB12C}" type="pres">
      <dgm:prSet presAssocID="{A5891C0F-D167-459E-95C6-BB25FDE3748A}" presName="iconRect" presStyleLbl="node1" presStyleIdx="0" presStyleCnt="1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roscópio"/>
        </a:ext>
      </dgm:extLst>
    </dgm:pt>
    <dgm:pt modelId="{255B8AA5-6603-4ACC-8C59-C7D981296325}" type="pres">
      <dgm:prSet presAssocID="{A5891C0F-D167-459E-95C6-BB25FDE3748A}" presName="spaceRect" presStyleCnt="0"/>
      <dgm:spPr/>
    </dgm:pt>
    <dgm:pt modelId="{C886C2B9-AB84-4E35-866C-530F75A7AD26}" type="pres">
      <dgm:prSet presAssocID="{A5891C0F-D167-459E-95C6-BB25FDE3748A}" presName="parTx" presStyleLbl="revTx" presStyleIdx="0" presStyleCnt="1" custLinFactNeighborX="-1802">
        <dgm:presLayoutVars>
          <dgm:chMax val="0"/>
          <dgm:chPref val="0"/>
        </dgm:presLayoutVars>
      </dgm:prSet>
      <dgm:spPr/>
    </dgm:pt>
  </dgm:ptLst>
  <dgm:cxnLst>
    <dgm:cxn modelId="{F5DAFC21-C2C6-47D1-82B6-F8B61E621EB6}" type="presOf" srcId="{A5891C0F-D167-459E-95C6-BB25FDE3748A}" destId="{C886C2B9-AB84-4E35-866C-530F75A7AD26}" srcOrd="0" destOrd="0" presId="urn:microsoft.com/office/officeart/2018/2/layout/IconVerticalSolidList"/>
    <dgm:cxn modelId="{74DD9056-39C5-4D73-BF04-ABC4661792AA}" type="presOf" srcId="{12A133CA-0DFB-405E-9CBC-DC1CFECFC066}" destId="{027A85C4-023C-4D64-973C-CF4E20E9D0F1}" srcOrd="0" destOrd="0" presId="urn:microsoft.com/office/officeart/2018/2/layout/IconVerticalSolidList"/>
    <dgm:cxn modelId="{C25FA0AF-37F4-4FF3-A74A-507F884DEF8B}" srcId="{12A133CA-0DFB-405E-9CBC-DC1CFECFC066}" destId="{A5891C0F-D167-459E-95C6-BB25FDE3748A}" srcOrd="0" destOrd="0" parTransId="{08896564-7677-4A61-8FE2-E75C2802CB83}" sibTransId="{6AC03EFA-B322-4886-BC65-2B3C0C6C16DD}"/>
    <dgm:cxn modelId="{C872C15B-4DDA-49A9-A08E-17522A1B0FE6}" type="presParOf" srcId="{027A85C4-023C-4D64-973C-CF4E20E9D0F1}" destId="{918854BF-3BA5-4153-924D-3703F72B6A1E}" srcOrd="0" destOrd="0" presId="urn:microsoft.com/office/officeart/2018/2/layout/IconVerticalSolidList"/>
    <dgm:cxn modelId="{0AF83279-FE1E-4B9F-BE24-2A53CCC6EDD0}" type="presParOf" srcId="{918854BF-3BA5-4153-924D-3703F72B6A1E}" destId="{54B5AA5B-F1B2-4959-8DB7-3D30497544A9}" srcOrd="0" destOrd="0" presId="urn:microsoft.com/office/officeart/2018/2/layout/IconVerticalSolidList"/>
    <dgm:cxn modelId="{6FEAF240-C65D-4767-A7DB-0A44C6BCBA03}" type="presParOf" srcId="{918854BF-3BA5-4153-924D-3703F72B6A1E}" destId="{098C5EB4-6A7D-494B-9675-8253E59BB12C}" srcOrd="1" destOrd="0" presId="urn:microsoft.com/office/officeart/2018/2/layout/IconVerticalSolidList"/>
    <dgm:cxn modelId="{AD57BEC5-C63E-40B4-97FE-5AEC41AFB64D}" type="presParOf" srcId="{918854BF-3BA5-4153-924D-3703F72B6A1E}" destId="{255B8AA5-6603-4ACC-8C59-C7D981296325}" srcOrd="2" destOrd="0" presId="urn:microsoft.com/office/officeart/2018/2/layout/IconVerticalSolidList"/>
    <dgm:cxn modelId="{55FEECF9-9C88-4714-B604-431BFD4A3B47}" type="presParOf" srcId="{918854BF-3BA5-4153-924D-3703F72B6A1E}" destId="{C886C2B9-AB84-4E35-866C-530F75A7AD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2A133CA-0DFB-405E-9CBC-DC1CFECFC06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891C0F-D167-459E-95C6-BB25FDE3748A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000" dirty="0"/>
            <a:t>Inclui intervenções farmacológicas, preventivas e de autocuidado.</a:t>
          </a:r>
          <a:endParaRPr lang="en-US" sz="2000" dirty="0">
            <a:latin typeface="+mn-lt"/>
          </a:endParaRPr>
        </a:p>
      </dgm:t>
    </dgm:pt>
    <dgm:pt modelId="{08896564-7677-4A61-8FE2-E75C2802CB83}" type="parTrans" cxnId="{C25FA0AF-37F4-4FF3-A74A-507F884DEF8B}">
      <dgm:prSet/>
      <dgm:spPr/>
      <dgm:t>
        <a:bodyPr/>
        <a:lstStyle/>
        <a:p>
          <a:endParaRPr lang="en-US"/>
        </a:p>
      </dgm:t>
    </dgm:pt>
    <dgm:pt modelId="{6AC03EFA-B322-4886-BC65-2B3C0C6C16DD}" type="sibTrans" cxnId="{C25FA0AF-37F4-4FF3-A74A-507F884DEF8B}">
      <dgm:prSet/>
      <dgm:spPr/>
      <dgm:t>
        <a:bodyPr/>
        <a:lstStyle/>
        <a:p>
          <a:endParaRPr lang="en-US"/>
        </a:p>
      </dgm:t>
    </dgm:pt>
    <dgm:pt modelId="{027A85C4-023C-4D64-973C-CF4E20E9D0F1}" type="pres">
      <dgm:prSet presAssocID="{12A133CA-0DFB-405E-9CBC-DC1CFECFC066}" presName="root" presStyleCnt="0">
        <dgm:presLayoutVars>
          <dgm:dir/>
          <dgm:resizeHandles val="exact"/>
        </dgm:presLayoutVars>
      </dgm:prSet>
      <dgm:spPr/>
    </dgm:pt>
    <dgm:pt modelId="{918854BF-3BA5-4153-924D-3703F72B6A1E}" type="pres">
      <dgm:prSet presAssocID="{A5891C0F-D167-459E-95C6-BB25FDE3748A}" presName="compNode" presStyleCnt="0"/>
      <dgm:spPr/>
    </dgm:pt>
    <dgm:pt modelId="{54B5AA5B-F1B2-4959-8DB7-3D30497544A9}" type="pres">
      <dgm:prSet presAssocID="{A5891C0F-D167-459E-95C6-BB25FDE3748A}" presName="bgRect" presStyleLbl="bgShp" presStyleIdx="0" presStyleCnt="1"/>
      <dgm:spPr/>
    </dgm:pt>
    <dgm:pt modelId="{098C5EB4-6A7D-494B-9675-8253E59BB12C}" type="pres">
      <dgm:prSet presAssocID="{A5891C0F-D167-459E-95C6-BB25FDE3748A}" presName="iconRect" presStyleLbl="node1" presStyleIdx="0" presStyleCnt="1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roscópio"/>
        </a:ext>
      </dgm:extLst>
    </dgm:pt>
    <dgm:pt modelId="{255B8AA5-6603-4ACC-8C59-C7D981296325}" type="pres">
      <dgm:prSet presAssocID="{A5891C0F-D167-459E-95C6-BB25FDE3748A}" presName="spaceRect" presStyleCnt="0"/>
      <dgm:spPr/>
    </dgm:pt>
    <dgm:pt modelId="{C886C2B9-AB84-4E35-866C-530F75A7AD26}" type="pres">
      <dgm:prSet presAssocID="{A5891C0F-D167-459E-95C6-BB25FDE3748A}" presName="parTx" presStyleLbl="revTx" presStyleIdx="0" presStyleCnt="1" custLinFactNeighborX="-1802">
        <dgm:presLayoutVars>
          <dgm:chMax val="0"/>
          <dgm:chPref val="0"/>
        </dgm:presLayoutVars>
      </dgm:prSet>
      <dgm:spPr/>
    </dgm:pt>
  </dgm:ptLst>
  <dgm:cxnLst>
    <dgm:cxn modelId="{F5DAFC21-C2C6-47D1-82B6-F8B61E621EB6}" type="presOf" srcId="{A5891C0F-D167-459E-95C6-BB25FDE3748A}" destId="{C886C2B9-AB84-4E35-866C-530F75A7AD26}" srcOrd="0" destOrd="0" presId="urn:microsoft.com/office/officeart/2018/2/layout/IconVerticalSolidList"/>
    <dgm:cxn modelId="{74DD9056-39C5-4D73-BF04-ABC4661792AA}" type="presOf" srcId="{12A133CA-0DFB-405E-9CBC-DC1CFECFC066}" destId="{027A85C4-023C-4D64-973C-CF4E20E9D0F1}" srcOrd="0" destOrd="0" presId="urn:microsoft.com/office/officeart/2018/2/layout/IconVerticalSolidList"/>
    <dgm:cxn modelId="{C25FA0AF-37F4-4FF3-A74A-507F884DEF8B}" srcId="{12A133CA-0DFB-405E-9CBC-DC1CFECFC066}" destId="{A5891C0F-D167-459E-95C6-BB25FDE3748A}" srcOrd="0" destOrd="0" parTransId="{08896564-7677-4A61-8FE2-E75C2802CB83}" sibTransId="{6AC03EFA-B322-4886-BC65-2B3C0C6C16DD}"/>
    <dgm:cxn modelId="{C872C15B-4DDA-49A9-A08E-17522A1B0FE6}" type="presParOf" srcId="{027A85C4-023C-4D64-973C-CF4E20E9D0F1}" destId="{918854BF-3BA5-4153-924D-3703F72B6A1E}" srcOrd="0" destOrd="0" presId="urn:microsoft.com/office/officeart/2018/2/layout/IconVerticalSolidList"/>
    <dgm:cxn modelId="{0AF83279-FE1E-4B9F-BE24-2A53CCC6EDD0}" type="presParOf" srcId="{918854BF-3BA5-4153-924D-3703F72B6A1E}" destId="{54B5AA5B-F1B2-4959-8DB7-3D30497544A9}" srcOrd="0" destOrd="0" presId="urn:microsoft.com/office/officeart/2018/2/layout/IconVerticalSolidList"/>
    <dgm:cxn modelId="{6FEAF240-C65D-4767-A7DB-0A44C6BCBA03}" type="presParOf" srcId="{918854BF-3BA5-4153-924D-3703F72B6A1E}" destId="{098C5EB4-6A7D-494B-9675-8253E59BB12C}" srcOrd="1" destOrd="0" presId="urn:microsoft.com/office/officeart/2018/2/layout/IconVerticalSolidList"/>
    <dgm:cxn modelId="{AD57BEC5-C63E-40B4-97FE-5AEC41AFB64D}" type="presParOf" srcId="{918854BF-3BA5-4153-924D-3703F72B6A1E}" destId="{255B8AA5-6603-4ACC-8C59-C7D981296325}" srcOrd="2" destOrd="0" presId="urn:microsoft.com/office/officeart/2018/2/layout/IconVerticalSolidList"/>
    <dgm:cxn modelId="{55FEECF9-9C88-4714-B604-431BFD4A3B47}" type="presParOf" srcId="{918854BF-3BA5-4153-924D-3703F72B6A1E}" destId="{C886C2B9-AB84-4E35-866C-530F75A7AD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2A133CA-0DFB-405E-9CBC-DC1CFECFC06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891C0F-D167-459E-95C6-BB25FDE3748A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000" dirty="0"/>
            <a:t>Inclui a dosagem, potência e duração da intervenção.</a:t>
          </a:r>
          <a:endParaRPr lang="en-US" sz="2000" dirty="0">
            <a:latin typeface="+mn-lt"/>
          </a:endParaRPr>
        </a:p>
      </dgm:t>
    </dgm:pt>
    <dgm:pt modelId="{08896564-7677-4A61-8FE2-E75C2802CB83}" type="parTrans" cxnId="{C25FA0AF-37F4-4FF3-A74A-507F884DEF8B}">
      <dgm:prSet/>
      <dgm:spPr/>
      <dgm:t>
        <a:bodyPr/>
        <a:lstStyle/>
        <a:p>
          <a:endParaRPr lang="en-US"/>
        </a:p>
      </dgm:t>
    </dgm:pt>
    <dgm:pt modelId="{6AC03EFA-B322-4886-BC65-2B3C0C6C16DD}" type="sibTrans" cxnId="{C25FA0AF-37F4-4FF3-A74A-507F884DEF8B}">
      <dgm:prSet/>
      <dgm:spPr/>
      <dgm:t>
        <a:bodyPr/>
        <a:lstStyle/>
        <a:p>
          <a:endParaRPr lang="en-US"/>
        </a:p>
      </dgm:t>
    </dgm:pt>
    <dgm:pt modelId="{027A85C4-023C-4D64-973C-CF4E20E9D0F1}" type="pres">
      <dgm:prSet presAssocID="{12A133CA-0DFB-405E-9CBC-DC1CFECFC066}" presName="root" presStyleCnt="0">
        <dgm:presLayoutVars>
          <dgm:dir/>
          <dgm:resizeHandles val="exact"/>
        </dgm:presLayoutVars>
      </dgm:prSet>
      <dgm:spPr/>
    </dgm:pt>
    <dgm:pt modelId="{918854BF-3BA5-4153-924D-3703F72B6A1E}" type="pres">
      <dgm:prSet presAssocID="{A5891C0F-D167-459E-95C6-BB25FDE3748A}" presName="compNode" presStyleCnt="0"/>
      <dgm:spPr/>
    </dgm:pt>
    <dgm:pt modelId="{54B5AA5B-F1B2-4959-8DB7-3D30497544A9}" type="pres">
      <dgm:prSet presAssocID="{A5891C0F-D167-459E-95C6-BB25FDE3748A}" presName="bgRect" presStyleLbl="bgShp" presStyleIdx="0" presStyleCnt="1"/>
      <dgm:spPr/>
    </dgm:pt>
    <dgm:pt modelId="{098C5EB4-6A7D-494B-9675-8253E59BB12C}" type="pres">
      <dgm:prSet presAssocID="{A5891C0F-D167-459E-95C6-BB25FDE3748A}" presName="iconRect" presStyleLbl="node1" presStyleIdx="0" presStyleCnt="1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roscópio"/>
        </a:ext>
      </dgm:extLst>
    </dgm:pt>
    <dgm:pt modelId="{255B8AA5-6603-4ACC-8C59-C7D981296325}" type="pres">
      <dgm:prSet presAssocID="{A5891C0F-D167-459E-95C6-BB25FDE3748A}" presName="spaceRect" presStyleCnt="0"/>
      <dgm:spPr/>
    </dgm:pt>
    <dgm:pt modelId="{C886C2B9-AB84-4E35-866C-530F75A7AD26}" type="pres">
      <dgm:prSet presAssocID="{A5891C0F-D167-459E-95C6-BB25FDE3748A}" presName="parTx" presStyleLbl="revTx" presStyleIdx="0" presStyleCnt="1" custLinFactNeighborX="-1802">
        <dgm:presLayoutVars>
          <dgm:chMax val="0"/>
          <dgm:chPref val="0"/>
        </dgm:presLayoutVars>
      </dgm:prSet>
      <dgm:spPr/>
    </dgm:pt>
  </dgm:ptLst>
  <dgm:cxnLst>
    <dgm:cxn modelId="{F5DAFC21-C2C6-47D1-82B6-F8B61E621EB6}" type="presOf" srcId="{A5891C0F-D167-459E-95C6-BB25FDE3748A}" destId="{C886C2B9-AB84-4E35-866C-530F75A7AD26}" srcOrd="0" destOrd="0" presId="urn:microsoft.com/office/officeart/2018/2/layout/IconVerticalSolidList"/>
    <dgm:cxn modelId="{74DD9056-39C5-4D73-BF04-ABC4661792AA}" type="presOf" srcId="{12A133CA-0DFB-405E-9CBC-DC1CFECFC066}" destId="{027A85C4-023C-4D64-973C-CF4E20E9D0F1}" srcOrd="0" destOrd="0" presId="urn:microsoft.com/office/officeart/2018/2/layout/IconVerticalSolidList"/>
    <dgm:cxn modelId="{C25FA0AF-37F4-4FF3-A74A-507F884DEF8B}" srcId="{12A133CA-0DFB-405E-9CBC-DC1CFECFC066}" destId="{A5891C0F-D167-459E-95C6-BB25FDE3748A}" srcOrd="0" destOrd="0" parTransId="{08896564-7677-4A61-8FE2-E75C2802CB83}" sibTransId="{6AC03EFA-B322-4886-BC65-2B3C0C6C16DD}"/>
    <dgm:cxn modelId="{C872C15B-4DDA-49A9-A08E-17522A1B0FE6}" type="presParOf" srcId="{027A85C4-023C-4D64-973C-CF4E20E9D0F1}" destId="{918854BF-3BA5-4153-924D-3703F72B6A1E}" srcOrd="0" destOrd="0" presId="urn:microsoft.com/office/officeart/2018/2/layout/IconVerticalSolidList"/>
    <dgm:cxn modelId="{0AF83279-FE1E-4B9F-BE24-2A53CCC6EDD0}" type="presParOf" srcId="{918854BF-3BA5-4153-924D-3703F72B6A1E}" destId="{54B5AA5B-F1B2-4959-8DB7-3D30497544A9}" srcOrd="0" destOrd="0" presId="urn:microsoft.com/office/officeart/2018/2/layout/IconVerticalSolidList"/>
    <dgm:cxn modelId="{6FEAF240-C65D-4767-A7DB-0A44C6BCBA03}" type="presParOf" srcId="{918854BF-3BA5-4153-924D-3703F72B6A1E}" destId="{098C5EB4-6A7D-494B-9675-8253E59BB12C}" srcOrd="1" destOrd="0" presId="urn:microsoft.com/office/officeart/2018/2/layout/IconVerticalSolidList"/>
    <dgm:cxn modelId="{AD57BEC5-C63E-40B4-97FE-5AEC41AFB64D}" type="presParOf" srcId="{918854BF-3BA5-4153-924D-3703F72B6A1E}" destId="{255B8AA5-6603-4ACC-8C59-C7D981296325}" srcOrd="2" destOrd="0" presId="urn:microsoft.com/office/officeart/2018/2/layout/IconVerticalSolidList"/>
    <dgm:cxn modelId="{55FEECF9-9C88-4714-B604-431BFD4A3B47}" type="presParOf" srcId="{918854BF-3BA5-4153-924D-3703F72B6A1E}" destId="{C886C2B9-AB84-4E35-866C-530F75A7AD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5E827A-89E6-4C0A-883A-3D33F32E25E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0529C0-B5C6-4DD1-9B0C-25EC25C98832}">
      <dgm:prSet/>
      <dgm:spPr/>
      <dgm:t>
        <a:bodyPr/>
        <a:lstStyle/>
        <a:p>
          <a:pPr algn="just">
            <a:lnSpc>
              <a:spcPct val="100000"/>
            </a:lnSpc>
          </a:pPr>
          <a:r>
            <a:rPr lang="pt-BR" dirty="0"/>
            <a:t>Forneça de 2 a 5 palavras que identificarão tópicos importantes cobertos por este relato de caso.</a:t>
          </a:r>
          <a:endParaRPr lang="en-US" dirty="0"/>
        </a:p>
      </dgm:t>
    </dgm:pt>
    <dgm:pt modelId="{E54E359B-547A-4411-AC9B-6660F90DBDCF}" type="parTrans" cxnId="{1DADA9BF-5479-44A4-8BA4-6385B5FD2CAD}">
      <dgm:prSet/>
      <dgm:spPr/>
      <dgm:t>
        <a:bodyPr/>
        <a:lstStyle/>
        <a:p>
          <a:endParaRPr lang="en-US"/>
        </a:p>
      </dgm:t>
    </dgm:pt>
    <dgm:pt modelId="{B1901AB6-D61D-41E3-A254-22C602CD9267}" type="sibTrans" cxnId="{1DADA9BF-5479-44A4-8BA4-6385B5FD2CAD}">
      <dgm:prSet/>
      <dgm:spPr/>
      <dgm:t>
        <a:bodyPr/>
        <a:lstStyle/>
        <a:p>
          <a:endParaRPr lang="en-US"/>
        </a:p>
      </dgm:t>
    </dgm:pt>
    <dgm:pt modelId="{9FF3AFF7-D1AE-4C05-B87A-E170F426DAD3}">
      <dgm:prSet/>
      <dgm:spPr/>
      <dgm:t>
        <a:bodyPr/>
        <a:lstStyle/>
        <a:p>
          <a:pPr algn="just">
            <a:lnSpc>
              <a:spcPct val="100000"/>
            </a:lnSpc>
          </a:pPr>
          <a:r>
            <a:rPr lang="pt-BR" dirty="0"/>
            <a:t>Inclua a palavra “relato de caso” como uma das palavras-chave para identificar o tipo de publicação.</a:t>
          </a:r>
          <a:endParaRPr lang="en-US" dirty="0"/>
        </a:p>
      </dgm:t>
    </dgm:pt>
    <dgm:pt modelId="{5AE27EE8-3F12-4288-A056-2245D84FAC15}" type="parTrans" cxnId="{8D34158D-D960-4CE5-920F-89D2908524EC}">
      <dgm:prSet/>
      <dgm:spPr/>
      <dgm:t>
        <a:bodyPr/>
        <a:lstStyle/>
        <a:p>
          <a:endParaRPr lang="en-US"/>
        </a:p>
      </dgm:t>
    </dgm:pt>
    <dgm:pt modelId="{C0129481-A1F4-403E-BEF5-588512907DD5}" type="sibTrans" cxnId="{8D34158D-D960-4CE5-920F-89D2908524EC}">
      <dgm:prSet/>
      <dgm:spPr/>
      <dgm:t>
        <a:bodyPr/>
        <a:lstStyle/>
        <a:p>
          <a:endParaRPr lang="en-US"/>
        </a:p>
      </dgm:t>
    </dgm:pt>
    <dgm:pt modelId="{6603B0A4-8D33-46E9-90B0-03B2EC621AEB}" type="pres">
      <dgm:prSet presAssocID="{565E827A-89E6-4C0A-883A-3D33F32E25E0}" presName="root" presStyleCnt="0">
        <dgm:presLayoutVars>
          <dgm:dir/>
          <dgm:resizeHandles val="exact"/>
        </dgm:presLayoutVars>
      </dgm:prSet>
      <dgm:spPr/>
    </dgm:pt>
    <dgm:pt modelId="{48AF9B9A-1E65-4E44-8D59-9AF3A4D84D87}" type="pres">
      <dgm:prSet presAssocID="{700529C0-B5C6-4DD1-9B0C-25EC25C98832}" presName="compNode" presStyleCnt="0"/>
      <dgm:spPr/>
    </dgm:pt>
    <dgm:pt modelId="{D98C65C6-F531-421C-A7D9-E85E3F819820}" type="pres">
      <dgm:prSet presAssocID="{700529C0-B5C6-4DD1-9B0C-25EC25C98832}" presName="bgRect" presStyleLbl="bgShp" presStyleIdx="0" presStyleCnt="2"/>
      <dgm:spPr/>
    </dgm:pt>
    <dgm:pt modelId="{DEB30F76-4C28-41EF-A511-E7D5F0E49133}" type="pres">
      <dgm:prSet presAssocID="{700529C0-B5C6-4DD1-9B0C-25EC25C98832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spas"/>
        </a:ext>
      </dgm:extLst>
    </dgm:pt>
    <dgm:pt modelId="{95CBC053-F97D-492D-ADEC-70B8CD66F32B}" type="pres">
      <dgm:prSet presAssocID="{700529C0-B5C6-4DD1-9B0C-25EC25C98832}" presName="spaceRect" presStyleCnt="0"/>
      <dgm:spPr/>
    </dgm:pt>
    <dgm:pt modelId="{AA99FECB-E0EA-4AF5-B320-EE3080F82F41}" type="pres">
      <dgm:prSet presAssocID="{700529C0-B5C6-4DD1-9B0C-25EC25C98832}" presName="parTx" presStyleLbl="revTx" presStyleIdx="0" presStyleCnt="2">
        <dgm:presLayoutVars>
          <dgm:chMax val="0"/>
          <dgm:chPref val="0"/>
        </dgm:presLayoutVars>
      </dgm:prSet>
      <dgm:spPr/>
    </dgm:pt>
    <dgm:pt modelId="{6856AFEE-02B8-431E-B997-5C22C1C84C3B}" type="pres">
      <dgm:prSet presAssocID="{B1901AB6-D61D-41E3-A254-22C602CD9267}" presName="sibTrans" presStyleCnt="0"/>
      <dgm:spPr/>
    </dgm:pt>
    <dgm:pt modelId="{E3000400-DCD1-4310-B53E-134F1D5D0606}" type="pres">
      <dgm:prSet presAssocID="{9FF3AFF7-D1AE-4C05-B87A-E170F426DAD3}" presName="compNode" presStyleCnt="0"/>
      <dgm:spPr/>
    </dgm:pt>
    <dgm:pt modelId="{9A7A62E8-08C6-40A6-BC3D-9EF85000FA70}" type="pres">
      <dgm:prSet presAssocID="{9FF3AFF7-D1AE-4C05-B87A-E170F426DAD3}" presName="bgRect" presStyleLbl="bgShp" presStyleIdx="1" presStyleCnt="2"/>
      <dgm:spPr/>
    </dgm:pt>
    <dgm:pt modelId="{86A8972C-8174-4E30-8586-4E9C819E6DB6}" type="pres">
      <dgm:prSet presAssocID="{9FF3AFF7-D1AE-4C05-B87A-E170F426DAD3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sed Quotation Mark"/>
        </a:ext>
      </dgm:extLst>
    </dgm:pt>
    <dgm:pt modelId="{16EE042E-DD80-4A51-8E21-09AAA4093935}" type="pres">
      <dgm:prSet presAssocID="{9FF3AFF7-D1AE-4C05-B87A-E170F426DAD3}" presName="spaceRect" presStyleCnt="0"/>
      <dgm:spPr/>
    </dgm:pt>
    <dgm:pt modelId="{C870737A-7EB5-4E68-B04D-E17E983ECF80}" type="pres">
      <dgm:prSet presAssocID="{9FF3AFF7-D1AE-4C05-B87A-E170F426DAD3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8D34158D-D960-4CE5-920F-89D2908524EC}" srcId="{565E827A-89E6-4C0A-883A-3D33F32E25E0}" destId="{9FF3AFF7-D1AE-4C05-B87A-E170F426DAD3}" srcOrd="1" destOrd="0" parTransId="{5AE27EE8-3F12-4288-A056-2245D84FAC15}" sibTransId="{C0129481-A1F4-403E-BEF5-588512907DD5}"/>
    <dgm:cxn modelId="{6084B39D-7E4E-4439-96B0-D8E46FE0BACB}" type="presOf" srcId="{565E827A-89E6-4C0A-883A-3D33F32E25E0}" destId="{6603B0A4-8D33-46E9-90B0-03B2EC621AEB}" srcOrd="0" destOrd="0" presId="urn:microsoft.com/office/officeart/2018/2/layout/IconVerticalSolidList"/>
    <dgm:cxn modelId="{1DADA9BF-5479-44A4-8BA4-6385B5FD2CAD}" srcId="{565E827A-89E6-4C0A-883A-3D33F32E25E0}" destId="{700529C0-B5C6-4DD1-9B0C-25EC25C98832}" srcOrd="0" destOrd="0" parTransId="{E54E359B-547A-4411-AC9B-6660F90DBDCF}" sibTransId="{B1901AB6-D61D-41E3-A254-22C602CD9267}"/>
    <dgm:cxn modelId="{331E22E8-8DBE-4656-BDC0-8901DA3A41F4}" type="presOf" srcId="{9FF3AFF7-D1AE-4C05-B87A-E170F426DAD3}" destId="{C870737A-7EB5-4E68-B04D-E17E983ECF80}" srcOrd="0" destOrd="0" presId="urn:microsoft.com/office/officeart/2018/2/layout/IconVerticalSolidList"/>
    <dgm:cxn modelId="{6ACE78F5-B569-4B5A-8CBD-A9D5197EBC1F}" type="presOf" srcId="{700529C0-B5C6-4DD1-9B0C-25EC25C98832}" destId="{AA99FECB-E0EA-4AF5-B320-EE3080F82F41}" srcOrd="0" destOrd="0" presId="urn:microsoft.com/office/officeart/2018/2/layout/IconVerticalSolidList"/>
    <dgm:cxn modelId="{E2CD610F-761E-4B50-A7D2-EBCAF27C9A06}" type="presParOf" srcId="{6603B0A4-8D33-46E9-90B0-03B2EC621AEB}" destId="{48AF9B9A-1E65-4E44-8D59-9AF3A4D84D87}" srcOrd="0" destOrd="0" presId="urn:microsoft.com/office/officeart/2018/2/layout/IconVerticalSolidList"/>
    <dgm:cxn modelId="{9F0DE33A-08C3-4FDF-B4DE-87D79B2F2956}" type="presParOf" srcId="{48AF9B9A-1E65-4E44-8D59-9AF3A4D84D87}" destId="{D98C65C6-F531-421C-A7D9-E85E3F819820}" srcOrd="0" destOrd="0" presId="urn:microsoft.com/office/officeart/2018/2/layout/IconVerticalSolidList"/>
    <dgm:cxn modelId="{0FDAE7BA-EE93-4863-9FCF-65A6CC846F5F}" type="presParOf" srcId="{48AF9B9A-1E65-4E44-8D59-9AF3A4D84D87}" destId="{DEB30F76-4C28-41EF-A511-E7D5F0E49133}" srcOrd="1" destOrd="0" presId="urn:microsoft.com/office/officeart/2018/2/layout/IconVerticalSolidList"/>
    <dgm:cxn modelId="{F21507B5-942D-4652-8222-B6157FF9E485}" type="presParOf" srcId="{48AF9B9A-1E65-4E44-8D59-9AF3A4D84D87}" destId="{95CBC053-F97D-492D-ADEC-70B8CD66F32B}" srcOrd="2" destOrd="0" presId="urn:microsoft.com/office/officeart/2018/2/layout/IconVerticalSolidList"/>
    <dgm:cxn modelId="{5EC9986B-F1FC-4993-909D-50281B0368FA}" type="presParOf" srcId="{48AF9B9A-1E65-4E44-8D59-9AF3A4D84D87}" destId="{AA99FECB-E0EA-4AF5-B320-EE3080F82F41}" srcOrd="3" destOrd="0" presId="urn:microsoft.com/office/officeart/2018/2/layout/IconVerticalSolidList"/>
    <dgm:cxn modelId="{2E5CCD44-E726-4D70-B508-D9E60BA5FAA5}" type="presParOf" srcId="{6603B0A4-8D33-46E9-90B0-03B2EC621AEB}" destId="{6856AFEE-02B8-431E-B997-5C22C1C84C3B}" srcOrd="1" destOrd="0" presId="urn:microsoft.com/office/officeart/2018/2/layout/IconVerticalSolidList"/>
    <dgm:cxn modelId="{EF7C3DC0-92E4-4899-B35A-4B06F3D5546F}" type="presParOf" srcId="{6603B0A4-8D33-46E9-90B0-03B2EC621AEB}" destId="{E3000400-DCD1-4310-B53E-134F1D5D0606}" srcOrd="2" destOrd="0" presId="urn:microsoft.com/office/officeart/2018/2/layout/IconVerticalSolidList"/>
    <dgm:cxn modelId="{13E6DD9A-D81A-4AE8-8AB9-DDC620595A03}" type="presParOf" srcId="{E3000400-DCD1-4310-B53E-134F1D5D0606}" destId="{9A7A62E8-08C6-40A6-BC3D-9EF85000FA70}" srcOrd="0" destOrd="0" presId="urn:microsoft.com/office/officeart/2018/2/layout/IconVerticalSolidList"/>
    <dgm:cxn modelId="{9E257826-6D17-46C6-B4D0-997E7441B521}" type="presParOf" srcId="{E3000400-DCD1-4310-B53E-134F1D5D0606}" destId="{86A8972C-8174-4E30-8586-4E9C819E6DB6}" srcOrd="1" destOrd="0" presId="urn:microsoft.com/office/officeart/2018/2/layout/IconVerticalSolidList"/>
    <dgm:cxn modelId="{20C7C920-080E-4403-BD0F-CC2F53CCEA8E}" type="presParOf" srcId="{E3000400-DCD1-4310-B53E-134F1D5D0606}" destId="{16EE042E-DD80-4A51-8E21-09AAA4093935}" srcOrd="2" destOrd="0" presId="urn:microsoft.com/office/officeart/2018/2/layout/IconVerticalSolidList"/>
    <dgm:cxn modelId="{AF03C627-360F-44E8-B040-3DCABD25B360}" type="presParOf" srcId="{E3000400-DCD1-4310-B53E-134F1D5D0606}" destId="{C870737A-7EB5-4E68-B04D-E17E983ECF8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2A133CA-0DFB-405E-9CBC-DC1CFECFC06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891C0F-D167-459E-95C6-BB25FDE3748A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000" dirty="0"/>
            <a:t>Inclui mudanças na intervenção realizadas de forma racional.</a:t>
          </a:r>
          <a:endParaRPr lang="en-US" sz="2000" dirty="0">
            <a:latin typeface="+mn-lt"/>
          </a:endParaRPr>
        </a:p>
      </dgm:t>
    </dgm:pt>
    <dgm:pt modelId="{08896564-7677-4A61-8FE2-E75C2802CB83}" type="parTrans" cxnId="{C25FA0AF-37F4-4FF3-A74A-507F884DEF8B}">
      <dgm:prSet/>
      <dgm:spPr/>
      <dgm:t>
        <a:bodyPr/>
        <a:lstStyle/>
        <a:p>
          <a:endParaRPr lang="en-US"/>
        </a:p>
      </dgm:t>
    </dgm:pt>
    <dgm:pt modelId="{6AC03EFA-B322-4886-BC65-2B3C0C6C16DD}" type="sibTrans" cxnId="{C25FA0AF-37F4-4FF3-A74A-507F884DEF8B}">
      <dgm:prSet/>
      <dgm:spPr/>
      <dgm:t>
        <a:bodyPr/>
        <a:lstStyle/>
        <a:p>
          <a:endParaRPr lang="en-US"/>
        </a:p>
      </dgm:t>
    </dgm:pt>
    <dgm:pt modelId="{027A85C4-023C-4D64-973C-CF4E20E9D0F1}" type="pres">
      <dgm:prSet presAssocID="{12A133CA-0DFB-405E-9CBC-DC1CFECFC066}" presName="root" presStyleCnt="0">
        <dgm:presLayoutVars>
          <dgm:dir/>
          <dgm:resizeHandles val="exact"/>
        </dgm:presLayoutVars>
      </dgm:prSet>
      <dgm:spPr/>
    </dgm:pt>
    <dgm:pt modelId="{918854BF-3BA5-4153-924D-3703F72B6A1E}" type="pres">
      <dgm:prSet presAssocID="{A5891C0F-D167-459E-95C6-BB25FDE3748A}" presName="compNode" presStyleCnt="0"/>
      <dgm:spPr/>
    </dgm:pt>
    <dgm:pt modelId="{54B5AA5B-F1B2-4959-8DB7-3D30497544A9}" type="pres">
      <dgm:prSet presAssocID="{A5891C0F-D167-459E-95C6-BB25FDE3748A}" presName="bgRect" presStyleLbl="bgShp" presStyleIdx="0" presStyleCnt="1"/>
      <dgm:spPr/>
    </dgm:pt>
    <dgm:pt modelId="{098C5EB4-6A7D-494B-9675-8253E59BB12C}" type="pres">
      <dgm:prSet presAssocID="{A5891C0F-D167-459E-95C6-BB25FDE3748A}" presName="iconRect" presStyleLbl="node1" presStyleIdx="0" presStyleCnt="1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roscópio"/>
        </a:ext>
      </dgm:extLst>
    </dgm:pt>
    <dgm:pt modelId="{255B8AA5-6603-4ACC-8C59-C7D981296325}" type="pres">
      <dgm:prSet presAssocID="{A5891C0F-D167-459E-95C6-BB25FDE3748A}" presName="spaceRect" presStyleCnt="0"/>
      <dgm:spPr/>
    </dgm:pt>
    <dgm:pt modelId="{C886C2B9-AB84-4E35-866C-530F75A7AD26}" type="pres">
      <dgm:prSet presAssocID="{A5891C0F-D167-459E-95C6-BB25FDE3748A}" presName="parTx" presStyleLbl="revTx" presStyleIdx="0" presStyleCnt="1" custLinFactNeighborX="-1802">
        <dgm:presLayoutVars>
          <dgm:chMax val="0"/>
          <dgm:chPref val="0"/>
        </dgm:presLayoutVars>
      </dgm:prSet>
      <dgm:spPr/>
    </dgm:pt>
  </dgm:ptLst>
  <dgm:cxnLst>
    <dgm:cxn modelId="{F5DAFC21-C2C6-47D1-82B6-F8B61E621EB6}" type="presOf" srcId="{A5891C0F-D167-459E-95C6-BB25FDE3748A}" destId="{C886C2B9-AB84-4E35-866C-530F75A7AD26}" srcOrd="0" destOrd="0" presId="urn:microsoft.com/office/officeart/2018/2/layout/IconVerticalSolidList"/>
    <dgm:cxn modelId="{74DD9056-39C5-4D73-BF04-ABC4661792AA}" type="presOf" srcId="{12A133CA-0DFB-405E-9CBC-DC1CFECFC066}" destId="{027A85C4-023C-4D64-973C-CF4E20E9D0F1}" srcOrd="0" destOrd="0" presId="urn:microsoft.com/office/officeart/2018/2/layout/IconVerticalSolidList"/>
    <dgm:cxn modelId="{C25FA0AF-37F4-4FF3-A74A-507F884DEF8B}" srcId="{12A133CA-0DFB-405E-9CBC-DC1CFECFC066}" destId="{A5891C0F-D167-459E-95C6-BB25FDE3748A}" srcOrd="0" destOrd="0" parTransId="{08896564-7677-4A61-8FE2-E75C2802CB83}" sibTransId="{6AC03EFA-B322-4886-BC65-2B3C0C6C16DD}"/>
    <dgm:cxn modelId="{C872C15B-4DDA-49A9-A08E-17522A1B0FE6}" type="presParOf" srcId="{027A85C4-023C-4D64-973C-CF4E20E9D0F1}" destId="{918854BF-3BA5-4153-924D-3703F72B6A1E}" srcOrd="0" destOrd="0" presId="urn:microsoft.com/office/officeart/2018/2/layout/IconVerticalSolidList"/>
    <dgm:cxn modelId="{0AF83279-FE1E-4B9F-BE24-2A53CCC6EDD0}" type="presParOf" srcId="{918854BF-3BA5-4153-924D-3703F72B6A1E}" destId="{54B5AA5B-F1B2-4959-8DB7-3D30497544A9}" srcOrd="0" destOrd="0" presId="urn:microsoft.com/office/officeart/2018/2/layout/IconVerticalSolidList"/>
    <dgm:cxn modelId="{6FEAF240-C65D-4767-A7DB-0A44C6BCBA03}" type="presParOf" srcId="{918854BF-3BA5-4153-924D-3703F72B6A1E}" destId="{098C5EB4-6A7D-494B-9675-8253E59BB12C}" srcOrd="1" destOrd="0" presId="urn:microsoft.com/office/officeart/2018/2/layout/IconVerticalSolidList"/>
    <dgm:cxn modelId="{AD57BEC5-C63E-40B4-97FE-5AEC41AFB64D}" type="presParOf" srcId="{918854BF-3BA5-4153-924D-3703F72B6A1E}" destId="{255B8AA5-6603-4ACC-8C59-C7D981296325}" srcOrd="2" destOrd="0" presId="urn:microsoft.com/office/officeart/2018/2/layout/IconVerticalSolidList"/>
    <dgm:cxn modelId="{55FEECF9-9C88-4714-B604-431BFD4A3B47}" type="presParOf" srcId="{918854BF-3BA5-4153-924D-3703F72B6A1E}" destId="{C886C2B9-AB84-4E35-866C-530F75A7AD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2A133CA-0DFB-405E-9CBC-DC1CFECFC06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891C0F-D167-459E-95C6-BB25FDE3748A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000" dirty="0"/>
            <a:t>Deve-se apresentar os resultados avaliados pelo clínico e pelo paciente (quando houver)</a:t>
          </a:r>
          <a:endParaRPr lang="en-US" sz="2000" dirty="0">
            <a:latin typeface="+mn-lt"/>
          </a:endParaRPr>
        </a:p>
      </dgm:t>
    </dgm:pt>
    <dgm:pt modelId="{08896564-7677-4A61-8FE2-E75C2802CB83}" type="parTrans" cxnId="{C25FA0AF-37F4-4FF3-A74A-507F884DEF8B}">
      <dgm:prSet/>
      <dgm:spPr/>
      <dgm:t>
        <a:bodyPr/>
        <a:lstStyle/>
        <a:p>
          <a:endParaRPr lang="en-US"/>
        </a:p>
      </dgm:t>
    </dgm:pt>
    <dgm:pt modelId="{6AC03EFA-B322-4886-BC65-2B3C0C6C16DD}" type="sibTrans" cxnId="{C25FA0AF-37F4-4FF3-A74A-507F884DEF8B}">
      <dgm:prSet/>
      <dgm:spPr/>
      <dgm:t>
        <a:bodyPr/>
        <a:lstStyle/>
        <a:p>
          <a:endParaRPr lang="en-US"/>
        </a:p>
      </dgm:t>
    </dgm:pt>
    <dgm:pt modelId="{027A85C4-023C-4D64-973C-CF4E20E9D0F1}" type="pres">
      <dgm:prSet presAssocID="{12A133CA-0DFB-405E-9CBC-DC1CFECFC066}" presName="root" presStyleCnt="0">
        <dgm:presLayoutVars>
          <dgm:dir/>
          <dgm:resizeHandles val="exact"/>
        </dgm:presLayoutVars>
      </dgm:prSet>
      <dgm:spPr/>
    </dgm:pt>
    <dgm:pt modelId="{918854BF-3BA5-4153-924D-3703F72B6A1E}" type="pres">
      <dgm:prSet presAssocID="{A5891C0F-D167-459E-95C6-BB25FDE3748A}" presName="compNode" presStyleCnt="0"/>
      <dgm:spPr/>
    </dgm:pt>
    <dgm:pt modelId="{54B5AA5B-F1B2-4959-8DB7-3D30497544A9}" type="pres">
      <dgm:prSet presAssocID="{A5891C0F-D167-459E-95C6-BB25FDE3748A}" presName="bgRect" presStyleLbl="bgShp" presStyleIdx="0" presStyleCnt="1"/>
      <dgm:spPr/>
    </dgm:pt>
    <dgm:pt modelId="{098C5EB4-6A7D-494B-9675-8253E59BB12C}" type="pres">
      <dgm:prSet presAssocID="{A5891C0F-D167-459E-95C6-BB25FDE3748A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rachá de funcionário"/>
        </a:ext>
      </dgm:extLst>
    </dgm:pt>
    <dgm:pt modelId="{255B8AA5-6603-4ACC-8C59-C7D981296325}" type="pres">
      <dgm:prSet presAssocID="{A5891C0F-D167-459E-95C6-BB25FDE3748A}" presName="spaceRect" presStyleCnt="0"/>
      <dgm:spPr/>
    </dgm:pt>
    <dgm:pt modelId="{C886C2B9-AB84-4E35-866C-530F75A7AD26}" type="pres">
      <dgm:prSet presAssocID="{A5891C0F-D167-459E-95C6-BB25FDE3748A}" presName="parTx" presStyleLbl="revTx" presStyleIdx="0" presStyleCnt="1" custLinFactNeighborX="-1802">
        <dgm:presLayoutVars>
          <dgm:chMax val="0"/>
          <dgm:chPref val="0"/>
        </dgm:presLayoutVars>
      </dgm:prSet>
      <dgm:spPr/>
    </dgm:pt>
  </dgm:ptLst>
  <dgm:cxnLst>
    <dgm:cxn modelId="{F5DAFC21-C2C6-47D1-82B6-F8B61E621EB6}" type="presOf" srcId="{A5891C0F-D167-459E-95C6-BB25FDE3748A}" destId="{C886C2B9-AB84-4E35-866C-530F75A7AD26}" srcOrd="0" destOrd="0" presId="urn:microsoft.com/office/officeart/2018/2/layout/IconVerticalSolidList"/>
    <dgm:cxn modelId="{74DD9056-39C5-4D73-BF04-ABC4661792AA}" type="presOf" srcId="{12A133CA-0DFB-405E-9CBC-DC1CFECFC066}" destId="{027A85C4-023C-4D64-973C-CF4E20E9D0F1}" srcOrd="0" destOrd="0" presId="urn:microsoft.com/office/officeart/2018/2/layout/IconVerticalSolidList"/>
    <dgm:cxn modelId="{C25FA0AF-37F4-4FF3-A74A-507F884DEF8B}" srcId="{12A133CA-0DFB-405E-9CBC-DC1CFECFC066}" destId="{A5891C0F-D167-459E-95C6-BB25FDE3748A}" srcOrd="0" destOrd="0" parTransId="{08896564-7677-4A61-8FE2-E75C2802CB83}" sibTransId="{6AC03EFA-B322-4886-BC65-2B3C0C6C16DD}"/>
    <dgm:cxn modelId="{C872C15B-4DDA-49A9-A08E-17522A1B0FE6}" type="presParOf" srcId="{027A85C4-023C-4D64-973C-CF4E20E9D0F1}" destId="{918854BF-3BA5-4153-924D-3703F72B6A1E}" srcOrd="0" destOrd="0" presId="urn:microsoft.com/office/officeart/2018/2/layout/IconVerticalSolidList"/>
    <dgm:cxn modelId="{0AF83279-FE1E-4B9F-BE24-2A53CCC6EDD0}" type="presParOf" srcId="{918854BF-3BA5-4153-924D-3703F72B6A1E}" destId="{54B5AA5B-F1B2-4959-8DB7-3D30497544A9}" srcOrd="0" destOrd="0" presId="urn:microsoft.com/office/officeart/2018/2/layout/IconVerticalSolidList"/>
    <dgm:cxn modelId="{6FEAF240-C65D-4767-A7DB-0A44C6BCBA03}" type="presParOf" srcId="{918854BF-3BA5-4153-924D-3703F72B6A1E}" destId="{098C5EB4-6A7D-494B-9675-8253E59BB12C}" srcOrd="1" destOrd="0" presId="urn:microsoft.com/office/officeart/2018/2/layout/IconVerticalSolidList"/>
    <dgm:cxn modelId="{AD57BEC5-C63E-40B4-97FE-5AEC41AFB64D}" type="presParOf" srcId="{918854BF-3BA5-4153-924D-3703F72B6A1E}" destId="{255B8AA5-6603-4ACC-8C59-C7D981296325}" srcOrd="2" destOrd="0" presId="urn:microsoft.com/office/officeart/2018/2/layout/IconVerticalSolidList"/>
    <dgm:cxn modelId="{55FEECF9-9C88-4714-B604-431BFD4A3B47}" type="presParOf" srcId="{918854BF-3BA5-4153-924D-3703F72B6A1E}" destId="{C886C2B9-AB84-4E35-866C-530F75A7AD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2A133CA-0DFB-405E-9CBC-DC1CFECFC06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891C0F-D167-459E-95C6-BB25FDE3748A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000" dirty="0"/>
            <a:t>Apresentar os resultados importantes para diagnóstico e outros testes de acompanhamento</a:t>
          </a:r>
          <a:endParaRPr lang="en-US" sz="2000" dirty="0">
            <a:latin typeface="+mn-lt"/>
          </a:endParaRPr>
        </a:p>
      </dgm:t>
    </dgm:pt>
    <dgm:pt modelId="{08896564-7677-4A61-8FE2-E75C2802CB83}" type="parTrans" cxnId="{C25FA0AF-37F4-4FF3-A74A-507F884DEF8B}">
      <dgm:prSet/>
      <dgm:spPr/>
      <dgm:t>
        <a:bodyPr/>
        <a:lstStyle/>
        <a:p>
          <a:endParaRPr lang="en-US"/>
        </a:p>
      </dgm:t>
    </dgm:pt>
    <dgm:pt modelId="{6AC03EFA-B322-4886-BC65-2B3C0C6C16DD}" type="sibTrans" cxnId="{C25FA0AF-37F4-4FF3-A74A-507F884DEF8B}">
      <dgm:prSet/>
      <dgm:spPr/>
      <dgm:t>
        <a:bodyPr/>
        <a:lstStyle/>
        <a:p>
          <a:endParaRPr lang="en-US"/>
        </a:p>
      </dgm:t>
    </dgm:pt>
    <dgm:pt modelId="{027A85C4-023C-4D64-973C-CF4E20E9D0F1}" type="pres">
      <dgm:prSet presAssocID="{12A133CA-0DFB-405E-9CBC-DC1CFECFC066}" presName="root" presStyleCnt="0">
        <dgm:presLayoutVars>
          <dgm:dir/>
          <dgm:resizeHandles val="exact"/>
        </dgm:presLayoutVars>
      </dgm:prSet>
      <dgm:spPr/>
    </dgm:pt>
    <dgm:pt modelId="{918854BF-3BA5-4153-924D-3703F72B6A1E}" type="pres">
      <dgm:prSet presAssocID="{A5891C0F-D167-459E-95C6-BB25FDE3748A}" presName="compNode" presStyleCnt="0"/>
      <dgm:spPr/>
    </dgm:pt>
    <dgm:pt modelId="{54B5AA5B-F1B2-4959-8DB7-3D30497544A9}" type="pres">
      <dgm:prSet presAssocID="{A5891C0F-D167-459E-95C6-BB25FDE3748A}" presName="bgRect" presStyleLbl="bgShp" presStyleIdx="0" presStyleCnt="1"/>
      <dgm:spPr/>
    </dgm:pt>
    <dgm:pt modelId="{098C5EB4-6A7D-494B-9675-8253E59BB12C}" type="pres">
      <dgm:prSet presAssocID="{A5891C0F-D167-459E-95C6-BB25FDE3748A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áfico de Gantt"/>
        </a:ext>
      </dgm:extLst>
    </dgm:pt>
    <dgm:pt modelId="{255B8AA5-6603-4ACC-8C59-C7D981296325}" type="pres">
      <dgm:prSet presAssocID="{A5891C0F-D167-459E-95C6-BB25FDE3748A}" presName="spaceRect" presStyleCnt="0"/>
      <dgm:spPr/>
    </dgm:pt>
    <dgm:pt modelId="{C886C2B9-AB84-4E35-866C-530F75A7AD26}" type="pres">
      <dgm:prSet presAssocID="{A5891C0F-D167-459E-95C6-BB25FDE3748A}" presName="parTx" presStyleLbl="revTx" presStyleIdx="0" presStyleCnt="1" custLinFactNeighborX="-1802">
        <dgm:presLayoutVars>
          <dgm:chMax val="0"/>
          <dgm:chPref val="0"/>
        </dgm:presLayoutVars>
      </dgm:prSet>
      <dgm:spPr/>
    </dgm:pt>
  </dgm:ptLst>
  <dgm:cxnLst>
    <dgm:cxn modelId="{F5DAFC21-C2C6-47D1-82B6-F8B61E621EB6}" type="presOf" srcId="{A5891C0F-D167-459E-95C6-BB25FDE3748A}" destId="{C886C2B9-AB84-4E35-866C-530F75A7AD26}" srcOrd="0" destOrd="0" presId="urn:microsoft.com/office/officeart/2018/2/layout/IconVerticalSolidList"/>
    <dgm:cxn modelId="{74DD9056-39C5-4D73-BF04-ABC4661792AA}" type="presOf" srcId="{12A133CA-0DFB-405E-9CBC-DC1CFECFC066}" destId="{027A85C4-023C-4D64-973C-CF4E20E9D0F1}" srcOrd="0" destOrd="0" presId="urn:microsoft.com/office/officeart/2018/2/layout/IconVerticalSolidList"/>
    <dgm:cxn modelId="{C25FA0AF-37F4-4FF3-A74A-507F884DEF8B}" srcId="{12A133CA-0DFB-405E-9CBC-DC1CFECFC066}" destId="{A5891C0F-D167-459E-95C6-BB25FDE3748A}" srcOrd="0" destOrd="0" parTransId="{08896564-7677-4A61-8FE2-E75C2802CB83}" sibTransId="{6AC03EFA-B322-4886-BC65-2B3C0C6C16DD}"/>
    <dgm:cxn modelId="{C872C15B-4DDA-49A9-A08E-17522A1B0FE6}" type="presParOf" srcId="{027A85C4-023C-4D64-973C-CF4E20E9D0F1}" destId="{918854BF-3BA5-4153-924D-3703F72B6A1E}" srcOrd="0" destOrd="0" presId="urn:microsoft.com/office/officeart/2018/2/layout/IconVerticalSolidList"/>
    <dgm:cxn modelId="{0AF83279-FE1E-4B9F-BE24-2A53CCC6EDD0}" type="presParOf" srcId="{918854BF-3BA5-4153-924D-3703F72B6A1E}" destId="{54B5AA5B-F1B2-4959-8DB7-3D30497544A9}" srcOrd="0" destOrd="0" presId="urn:microsoft.com/office/officeart/2018/2/layout/IconVerticalSolidList"/>
    <dgm:cxn modelId="{6FEAF240-C65D-4767-A7DB-0A44C6BCBA03}" type="presParOf" srcId="{918854BF-3BA5-4153-924D-3703F72B6A1E}" destId="{098C5EB4-6A7D-494B-9675-8253E59BB12C}" srcOrd="1" destOrd="0" presId="urn:microsoft.com/office/officeart/2018/2/layout/IconVerticalSolidList"/>
    <dgm:cxn modelId="{AD57BEC5-C63E-40B4-97FE-5AEC41AFB64D}" type="presParOf" srcId="{918854BF-3BA5-4153-924D-3703F72B6A1E}" destId="{255B8AA5-6603-4ACC-8C59-C7D981296325}" srcOrd="2" destOrd="0" presId="urn:microsoft.com/office/officeart/2018/2/layout/IconVerticalSolidList"/>
    <dgm:cxn modelId="{55FEECF9-9C88-4714-B604-431BFD4A3B47}" type="presParOf" srcId="{918854BF-3BA5-4153-924D-3703F72B6A1E}" destId="{C886C2B9-AB84-4E35-866C-530F75A7AD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2A133CA-0DFB-405E-9CBC-DC1CFECFC06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891C0F-D167-459E-95C6-BB25FDE3748A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000" dirty="0"/>
            <a:t>Relatar como foi avaliada a adesão do paciente à intervenção e sua tolerabilidade </a:t>
          </a:r>
          <a:endParaRPr lang="en-US" sz="2000" dirty="0">
            <a:latin typeface="+mn-lt"/>
          </a:endParaRPr>
        </a:p>
      </dgm:t>
    </dgm:pt>
    <dgm:pt modelId="{08896564-7677-4A61-8FE2-E75C2802CB83}" type="parTrans" cxnId="{C25FA0AF-37F4-4FF3-A74A-507F884DEF8B}">
      <dgm:prSet/>
      <dgm:spPr/>
      <dgm:t>
        <a:bodyPr/>
        <a:lstStyle/>
        <a:p>
          <a:endParaRPr lang="en-US"/>
        </a:p>
      </dgm:t>
    </dgm:pt>
    <dgm:pt modelId="{6AC03EFA-B322-4886-BC65-2B3C0C6C16DD}" type="sibTrans" cxnId="{C25FA0AF-37F4-4FF3-A74A-507F884DEF8B}">
      <dgm:prSet/>
      <dgm:spPr/>
      <dgm:t>
        <a:bodyPr/>
        <a:lstStyle/>
        <a:p>
          <a:endParaRPr lang="en-US"/>
        </a:p>
      </dgm:t>
    </dgm:pt>
    <dgm:pt modelId="{027A85C4-023C-4D64-973C-CF4E20E9D0F1}" type="pres">
      <dgm:prSet presAssocID="{12A133CA-0DFB-405E-9CBC-DC1CFECFC066}" presName="root" presStyleCnt="0">
        <dgm:presLayoutVars>
          <dgm:dir/>
          <dgm:resizeHandles val="exact"/>
        </dgm:presLayoutVars>
      </dgm:prSet>
      <dgm:spPr/>
    </dgm:pt>
    <dgm:pt modelId="{918854BF-3BA5-4153-924D-3703F72B6A1E}" type="pres">
      <dgm:prSet presAssocID="{A5891C0F-D167-459E-95C6-BB25FDE3748A}" presName="compNode" presStyleCnt="0"/>
      <dgm:spPr/>
    </dgm:pt>
    <dgm:pt modelId="{54B5AA5B-F1B2-4959-8DB7-3D30497544A9}" type="pres">
      <dgm:prSet presAssocID="{A5891C0F-D167-459E-95C6-BB25FDE3748A}" presName="bgRect" presStyleLbl="bgShp" presStyleIdx="0" presStyleCnt="1"/>
      <dgm:spPr/>
    </dgm:pt>
    <dgm:pt modelId="{098C5EB4-6A7D-494B-9675-8253E59BB12C}" type="pres">
      <dgm:prSet presAssocID="{A5891C0F-D167-459E-95C6-BB25FDE3748A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ina"/>
        </a:ext>
      </dgm:extLst>
    </dgm:pt>
    <dgm:pt modelId="{255B8AA5-6603-4ACC-8C59-C7D981296325}" type="pres">
      <dgm:prSet presAssocID="{A5891C0F-D167-459E-95C6-BB25FDE3748A}" presName="spaceRect" presStyleCnt="0"/>
      <dgm:spPr/>
    </dgm:pt>
    <dgm:pt modelId="{C886C2B9-AB84-4E35-866C-530F75A7AD26}" type="pres">
      <dgm:prSet presAssocID="{A5891C0F-D167-459E-95C6-BB25FDE3748A}" presName="parTx" presStyleLbl="revTx" presStyleIdx="0" presStyleCnt="1" custLinFactNeighborX="-1802">
        <dgm:presLayoutVars>
          <dgm:chMax val="0"/>
          <dgm:chPref val="0"/>
        </dgm:presLayoutVars>
      </dgm:prSet>
      <dgm:spPr/>
    </dgm:pt>
  </dgm:ptLst>
  <dgm:cxnLst>
    <dgm:cxn modelId="{F5DAFC21-C2C6-47D1-82B6-F8B61E621EB6}" type="presOf" srcId="{A5891C0F-D167-459E-95C6-BB25FDE3748A}" destId="{C886C2B9-AB84-4E35-866C-530F75A7AD26}" srcOrd="0" destOrd="0" presId="urn:microsoft.com/office/officeart/2018/2/layout/IconVerticalSolidList"/>
    <dgm:cxn modelId="{74DD9056-39C5-4D73-BF04-ABC4661792AA}" type="presOf" srcId="{12A133CA-0DFB-405E-9CBC-DC1CFECFC066}" destId="{027A85C4-023C-4D64-973C-CF4E20E9D0F1}" srcOrd="0" destOrd="0" presId="urn:microsoft.com/office/officeart/2018/2/layout/IconVerticalSolidList"/>
    <dgm:cxn modelId="{C25FA0AF-37F4-4FF3-A74A-507F884DEF8B}" srcId="{12A133CA-0DFB-405E-9CBC-DC1CFECFC066}" destId="{A5891C0F-D167-459E-95C6-BB25FDE3748A}" srcOrd="0" destOrd="0" parTransId="{08896564-7677-4A61-8FE2-E75C2802CB83}" sibTransId="{6AC03EFA-B322-4886-BC65-2B3C0C6C16DD}"/>
    <dgm:cxn modelId="{C872C15B-4DDA-49A9-A08E-17522A1B0FE6}" type="presParOf" srcId="{027A85C4-023C-4D64-973C-CF4E20E9D0F1}" destId="{918854BF-3BA5-4153-924D-3703F72B6A1E}" srcOrd="0" destOrd="0" presId="urn:microsoft.com/office/officeart/2018/2/layout/IconVerticalSolidList"/>
    <dgm:cxn modelId="{0AF83279-FE1E-4B9F-BE24-2A53CCC6EDD0}" type="presParOf" srcId="{918854BF-3BA5-4153-924D-3703F72B6A1E}" destId="{54B5AA5B-F1B2-4959-8DB7-3D30497544A9}" srcOrd="0" destOrd="0" presId="urn:microsoft.com/office/officeart/2018/2/layout/IconVerticalSolidList"/>
    <dgm:cxn modelId="{6FEAF240-C65D-4767-A7DB-0A44C6BCBA03}" type="presParOf" srcId="{918854BF-3BA5-4153-924D-3703F72B6A1E}" destId="{098C5EB4-6A7D-494B-9675-8253E59BB12C}" srcOrd="1" destOrd="0" presId="urn:microsoft.com/office/officeart/2018/2/layout/IconVerticalSolidList"/>
    <dgm:cxn modelId="{AD57BEC5-C63E-40B4-97FE-5AEC41AFB64D}" type="presParOf" srcId="{918854BF-3BA5-4153-924D-3703F72B6A1E}" destId="{255B8AA5-6603-4ACC-8C59-C7D981296325}" srcOrd="2" destOrd="0" presId="urn:microsoft.com/office/officeart/2018/2/layout/IconVerticalSolidList"/>
    <dgm:cxn modelId="{55FEECF9-9C88-4714-B604-431BFD4A3B47}" type="presParOf" srcId="{918854BF-3BA5-4153-924D-3703F72B6A1E}" destId="{C886C2B9-AB84-4E35-866C-530F75A7AD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2A133CA-0DFB-405E-9CBC-DC1CFECFC06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891C0F-D167-459E-95C6-BB25FDE3748A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000" dirty="0"/>
            <a:t>Relatar quaisquer situação adversa ou imprevisto ocorrido durante a realização do tratamento, que possam influenciar nos resultados obtidos</a:t>
          </a:r>
          <a:endParaRPr lang="en-US" sz="2000" dirty="0">
            <a:latin typeface="+mn-lt"/>
          </a:endParaRPr>
        </a:p>
      </dgm:t>
    </dgm:pt>
    <dgm:pt modelId="{08896564-7677-4A61-8FE2-E75C2802CB83}" type="parTrans" cxnId="{C25FA0AF-37F4-4FF3-A74A-507F884DEF8B}">
      <dgm:prSet/>
      <dgm:spPr/>
      <dgm:t>
        <a:bodyPr/>
        <a:lstStyle/>
        <a:p>
          <a:endParaRPr lang="en-US"/>
        </a:p>
      </dgm:t>
    </dgm:pt>
    <dgm:pt modelId="{6AC03EFA-B322-4886-BC65-2B3C0C6C16DD}" type="sibTrans" cxnId="{C25FA0AF-37F4-4FF3-A74A-507F884DEF8B}">
      <dgm:prSet/>
      <dgm:spPr/>
      <dgm:t>
        <a:bodyPr/>
        <a:lstStyle/>
        <a:p>
          <a:endParaRPr lang="en-US"/>
        </a:p>
      </dgm:t>
    </dgm:pt>
    <dgm:pt modelId="{027A85C4-023C-4D64-973C-CF4E20E9D0F1}" type="pres">
      <dgm:prSet presAssocID="{12A133CA-0DFB-405E-9CBC-DC1CFECFC066}" presName="root" presStyleCnt="0">
        <dgm:presLayoutVars>
          <dgm:dir/>
          <dgm:resizeHandles val="exact"/>
        </dgm:presLayoutVars>
      </dgm:prSet>
      <dgm:spPr/>
    </dgm:pt>
    <dgm:pt modelId="{918854BF-3BA5-4153-924D-3703F72B6A1E}" type="pres">
      <dgm:prSet presAssocID="{A5891C0F-D167-459E-95C6-BB25FDE3748A}" presName="compNode" presStyleCnt="0"/>
      <dgm:spPr/>
    </dgm:pt>
    <dgm:pt modelId="{54B5AA5B-F1B2-4959-8DB7-3D30497544A9}" type="pres">
      <dgm:prSet presAssocID="{A5891C0F-D167-459E-95C6-BB25FDE3748A}" presName="bgRect" presStyleLbl="bgShp" presStyleIdx="0" presStyleCnt="1"/>
      <dgm:spPr/>
    </dgm:pt>
    <dgm:pt modelId="{098C5EB4-6A7D-494B-9675-8253E59BB12C}" type="pres">
      <dgm:prSet presAssocID="{A5891C0F-D167-459E-95C6-BB25FDE3748A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âmpada e lápis"/>
        </a:ext>
      </dgm:extLst>
    </dgm:pt>
    <dgm:pt modelId="{255B8AA5-6603-4ACC-8C59-C7D981296325}" type="pres">
      <dgm:prSet presAssocID="{A5891C0F-D167-459E-95C6-BB25FDE3748A}" presName="spaceRect" presStyleCnt="0"/>
      <dgm:spPr/>
    </dgm:pt>
    <dgm:pt modelId="{C886C2B9-AB84-4E35-866C-530F75A7AD26}" type="pres">
      <dgm:prSet presAssocID="{A5891C0F-D167-459E-95C6-BB25FDE3748A}" presName="parTx" presStyleLbl="revTx" presStyleIdx="0" presStyleCnt="1" custLinFactNeighborX="-1802">
        <dgm:presLayoutVars>
          <dgm:chMax val="0"/>
          <dgm:chPref val="0"/>
        </dgm:presLayoutVars>
      </dgm:prSet>
      <dgm:spPr/>
    </dgm:pt>
  </dgm:ptLst>
  <dgm:cxnLst>
    <dgm:cxn modelId="{F5DAFC21-C2C6-47D1-82B6-F8B61E621EB6}" type="presOf" srcId="{A5891C0F-D167-459E-95C6-BB25FDE3748A}" destId="{C886C2B9-AB84-4E35-866C-530F75A7AD26}" srcOrd="0" destOrd="0" presId="urn:microsoft.com/office/officeart/2018/2/layout/IconVerticalSolidList"/>
    <dgm:cxn modelId="{74DD9056-39C5-4D73-BF04-ABC4661792AA}" type="presOf" srcId="{12A133CA-0DFB-405E-9CBC-DC1CFECFC066}" destId="{027A85C4-023C-4D64-973C-CF4E20E9D0F1}" srcOrd="0" destOrd="0" presId="urn:microsoft.com/office/officeart/2018/2/layout/IconVerticalSolidList"/>
    <dgm:cxn modelId="{C25FA0AF-37F4-4FF3-A74A-507F884DEF8B}" srcId="{12A133CA-0DFB-405E-9CBC-DC1CFECFC066}" destId="{A5891C0F-D167-459E-95C6-BB25FDE3748A}" srcOrd="0" destOrd="0" parTransId="{08896564-7677-4A61-8FE2-E75C2802CB83}" sibTransId="{6AC03EFA-B322-4886-BC65-2B3C0C6C16DD}"/>
    <dgm:cxn modelId="{C872C15B-4DDA-49A9-A08E-17522A1B0FE6}" type="presParOf" srcId="{027A85C4-023C-4D64-973C-CF4E20E9D0F1}" destId="{918854BF-3BA5-4153-924D-3703F72B6A1E}" srcOrd="0" destOrd="0" presId="urn:microsoft.com/office/officeart/2018/2/layout/IconVerticalSolidList"/>
    <dgm:cxn modelId="{0AF83279-FE1E-4B9F-BE24-2A53CCC6EDD0}" type="presParOf" srcId="{918854BF-3BA5-4153-924D-3703F72B6A1E}" destId="{54B5AA5B-F1B2-4959-8DB7-3D30497544A9}" srcOrd="0" destOrd="0" presId="urn:microsoft.com/office/officeart/2018/2/layout/IconVerticalSolidList"/>
    <dgm:cxn modelId="{6FEAF240-C65D-4767-A7DB-0A44C6BCBA03}" type="presParOf" srcId="{918854BF-3BA5-4153-924D-3703F72B6A1E}" destId="{098C5EB4-6A7D-494B-9675-8253E59BB12C}" srcOrd="1" destOrd="0" presId="urn:microsoft.com/office/officeart/2018/2/layout/IconVerticalSolidList"/>
    <dgm:cxn modelId="{AD57BEC5-C63E-40B4-97FE-5AEC41AFB64D}" type="presParOf" srcId="{918854BF-3BA5-4153-924D-3703F72B6A1E}" destId="{255B8AA5-6603-4ACC-8C59-C7D981296325}" srcOrd="2" destOrd="0" presId="urn:microsoft.com/office/officeart/2018/2/layout/IconVerticalSolidList"/>
    <dgm:cxn modelId="{55FEECF9-9C88-4714-B604-431BFD4A3B47}" type="presParOf" srcId="{918854BF-3BA5-4153-924D-3703F72B6A1E}" destId="{C886C2B9-AB84-4E35-866C-530F75A7AD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12A133CA-0DFB-405E-9CBC-DC1CFECFC06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891C0F-D167-459E-95C6-BB25FDE3748A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000" dirty="0"/>
            <a:t>Realizar discussão científica dos pontos fortes e limitações associados ao relato de caso </a:t>
          </a:r>
          <a:endParaRPr lang="en-US" sz="2000" dirty="0">
            <a:latin typeface="+mn-lt"/>
          </a:endParaRPr>
        </a:p>
      </dgm:t>
    </dgm:pt>
    <dgm:pt modelId="{08896564-7677-4A61-8FE2-E75C2802CB83}" type="parTrans" cxnId="{C25FA0AF-37F4-4FF3-A74A-507F884DEF8B}">
      <dgm:prSet/>
      <dgm:spPr/>
      <dgm:t>
        <a:bodyPr/>
        <a:lstStyle/>
        <a:p>
          <a:endParaRPr lang="en-US"/>
        </a:p>
      </dgm:t>
    </dgm:pt>
    <dgm:pt modelId="{6AC03EFA-B322-4886-BC65-2B3C0C6C16DD}" type="sibTrans" cxnId="{C25FA0AF-37F4-4FF3-A74A-507F884DEF8B}">
      <dgm:prSet/>
      <dgm:spPr/>
      <dgm:t>
        <a:bodyPr/>
        <a:lstStyle/>
        <a:p>
          <a:endParaRPr lang="en-US"/>
        </a:p>
      </dgm:t>
    </dgm:pt>
    <dgm:pt modelId="{027A85C4-023C-4D64-973C-CF4E20E9D0F1}" type="pres">
      <dgm:prSet presAssocID="{12A133CA-0DFB-405E-9CBC-DC1CFECFC066}" presName="root" presStyleCnt="0">
        <dgm:presLayoutVars>
          <dgm:dir/>
          <dgm:resizeHandles val="exact"/>
        </dgm:presLayoutVars>
      </dgm:prSet>
      <dgm:spPr/>
    </dgm:pt>
    <dgm:pt modelId="{918854BF-3BA5-4153-924D-3703F72B6A1E}" type="pres">
      <dgm:prSet presAssocID="{A5891C0F-D167-459E-95C6-BB25FDE3748A}" presName="compNode" presStyleCnt="0"/>
      <dgm:spPr/>
    </dgm:pt>
    <dgm:pt modelId="{54B5AA5B-F1B2-4959-8DB7-3D30497544A9}" type="pres">
      <dgm:prSet presAssocID="{A5891C0F-D167-459E-95C6-BB25FDE3748A}" presName="bgRect" presStyleLbl="bgShp" presStyleIdx="0" presStyleCnt="1"/>
      <dgm:spPr/>
    </dgm:pt>
    <dgm:pt modelId="{098C5EB4-6A7D-494B-9675-8253E59BB12C}" type="pres">
      <dgm:prSet presAssocID="{A5891C0F-D167-459E-95C6-BB25FDE3748A}" presName="iconRect" presStyleLbl="node1" presStyleIdx="0" presStyleCnt="1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samento científico"/>
        </a:ext>
      </dgm:extLst>
    </dgm:pt>
    <dgm:pt modelId="{255B8AA5-6603-4ACC-8C59-C7D981296325}" type="pres">
      <dgm:prSet presAssocID="{A5891C0F-D167-459E-95C6-BB25FDE3748A}" presName="spaceRect" presStyleCnt="0"/>
      <dgm:spPr/>
    </dgm:pt>
    <dgm:pt modelId="{C886C2B9-AB84-4E35-866C-530F75A7AD26}" type="pres">
      <dgm:prSet presAssocID="{A5891C0F-D167-459E-95C6-BB25FDE3748A}" presName="parTx" presStyleLbl="revTx" presStyleIdx="0" presStyleCnt="1" custLinFactNeighborX="-1802">
        <dgm:presLayoutVars>
          <dgm:chMax val="0"/>
          <dgm:chPref val="0"/>
        </dgm:presLayoutVars>
      </dgm:prSet>
      <dgm:spPr/>
    </dgm:pt>
  </dgm:ptLst>
  <dgm:cxnLst>
    <dgm:cxn modelId="{F5DAFC21-C2C6-47D1-82B6-F8B61E621EB6}" type="presOf" srcId="{A5891C0F-D167-459E-95C6-BB25FDE3748A}" destId="{C886C2B9-AB84-4E35-866C-530F75A7AD26}" srcOrd="0" destOrd="0" presId="urn:microsoft.com/office/officeart/2018/2/layout/IconVerticalSolidList"/>
    <dgm:cxn modelId="{74DD9056-39C5-4D73-BF04-ABC4661792AA}" type="presOf" srcId="{12A133CA-0DFB-405E-9CBC-DC1CFECFC066}" destId="{027A85C4-023C-4D64-973C-CF4E20E9D0F1}" srcOrd="0" destOrd="0" presId="urn:microsoft.com/office/officeart/2018/2/layout/IconVerticalSolidList"/>
    <dgm:cxn modelId="{C25FA0AF-37F4-4FF3-A74A-507F884DEF8B}" srcId="{12A133CA-0DFB-405E-9CBC-DC1CFECFC066}" destId="{A5891C0F-D167-459E-95C6-BB25FDE3748A}" srcOrd="0" destOrd="0" parTransId="{08896564-7677-4A61-8FE2-E75C2802CB83}" sibTransId="{6AC03EFA-B322-4886-BC65-2B3C0C6C16DD}"/>
    <dgm:cxn modelId="{C872C15B-4DDA-49A9-A08E-17522A1B0FE6}" type="presParOf" srcId="{027A85C4-023C-4D64-973C-CF4E20E9D0F1}" destId="{918854BF-3BA5-4153-924D-3703F72B6A1E}" srcOrd="0" destOrd="0" presId="urn:microsoft.com/office/officeart/2018/2/layout/IconVerticalSolidList"/>
    <dgm:cxn modelId="{0AF83279-FE1E-4B9F-BE24-2A53CCC6EDD0}" type="presParOf" srcId="{918854BF-3BA5-4153-924D-3703F72B6A1E}" destId="{54B5AA5B-F1B2-4959-8DB7-3D30497544A9}" srcOrd="0" destOrd="0" presId="urn:microsoft.com/office/officeart/2018/2/layout/IconVerticalSolidList"/>
    <dgm:cxn modelId="{6FEAF240-C65D-4767-A7DB-0A44C6BCBA03}" type="presParOf" srcId="{918854BF-3BA5-4153-924D-3703F72B6A1E}" destId="{098C5EB4-6A7D-494B-9675-8253E59BB12C}" srcOrd="1" destOrd="0" presId="urn:microsoft.com/office/officeart/2018/2/layout/IconVerticalSolidList"/>
    <dgm:cxn modelId="{AD57BEC5-C63E-40B4-97FE-5AEC41AFB64D}" type="presParOf" srcId="{918854BF-3BA5-4153-924D-3703F72B6A1E}" destId="{255B8AA5-6603-4ACC-8C59-C7D981296325}" srcOrd="2" destOrd="0" presId="urn:microsoft.com/office/officeart/2018/2/layout/IconVerticalSolidList"/>
    <dgm:cxn modelId="{55FEECF9-9C88-4714-B604-431BFD4A3B47}" type="presParOf" srcId="{918854BF-3BA5-4153-924D-3703F72B6A1E}" destId="{C886C2B9-AB84-4E35-866C-530F75A7AD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12A133CA-0DFB-405E-9CBC-DC1CFECFC06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891C0F-D167-459E-95C6-BB25FDE3748A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000" dirty="0"/>
            <a:t>Realizar discussão com literatura relevante e referenciar</a:t>
          </a:r>
          <a:endParaRPr lang="en-US" sz="2000" dirty="0">
            <a:latin typeface="+mn-lt"/>
          </a:endParaRPr>
        </a:p>
      </dgm:t>
    </dgm:pt>
    <dgm:pt modelId="{08896564-7677-4A61-8FE2-E75C2802CB83}" type="parTrans" cxnId="{C25FA0AF-37F4-4FF3-A74A-507F884DEF8B}">
      <dgm:prSet/>
      <dgm:spPr/>
      <dgm:t>
        <a:bodyPr/>
        <a:lstStyle/>
        <a:p>
          <a:endParaRPr lang="en-US"/>
        </a:p>
      </dgm:t>
    </dgm:pt>
    <dgm:pt modelId="{6AC03EFA-B322-4886-BC65-2B3C0C6C16DD}" type="sibTrans" cxnId="{C25FA0AF-37F4-4FF3-A74A-507F884DEF8B}">
      <dgm:prSet/>
      <dgm:spPr/>
      <dgm:t>
        <a:bodyPr/>
        <a:lstStyle/>
        <a:p>
          <a:endParaRPr lang="en-US"/>
        </a:p>
      </dgm:t>
    </dgm:pt>
    <dgm:pt modelId="{027A85C4-023C-4D64-973C-CF4E20E9D0F1}" type="pres">
      <dgm:prSet presAssocID="{12A133CA-0DFB-405E-9CBC-DC1CFECFC066}" presName="root" presStyleCnt="0">
        <dgm:presLayoutVars>
          <dgm:dir/>
          <dgm:resizeHandles val="exact"/>
        </dgm:presLayoutVars>
      </dgm:prSet>
      <dgm:spPr/>
    </dgm:pt>
    <dgm:pt modelId="{918854BF-3BA5-4153-924D-3703F72B6A1E}" type="pres">
      <dgm:prSet presAssocID="{A5891C0F-D167-459E-95C6-BB25FDE3748A}" presName="compNode" presStyleCnt="0"/>
      <dgm:spPr/>
    </dgm:pt>
    <dgm:pt modelId="{54B5AA5B-F1B2-4959-8DB7-3D30497544A9}" type="pres">
      <dgm:prSet presAssocID="{A5891C0F-D167-459E-95C6-BB25FDE3748A}" presName="bgRect" presStyleLbl="bgShp" presStyleIdx="0" presStyleCnt="1"/>
      <dgm:spPr/>
    </dgm:pt>
    <dgm:pt modelId="{098C5EB4-6A7D-494B-9675-8253E59BB12C}" type="pres">
      <dgm:prSet presAssocID="{A5891C0F-D167-459E-95C6-BB25FDE3748A}" presName="iconRect" presStyleLbl="nod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log"/>
        </a:ext>
      </dgm:extLst>
    </dgm:pt>
    <dgm:pt modelId="{255B8AA5-6603-4ACC-8C59-C7D981296325}" type="pres">
      <dgm:prSet presAssocID="{A5891C0F-D167-459E-95C6-BB25FDE3748A}" presName="spaceRect" presStyleCnt="0"/>
      <dgm:spPr/>
    </dgm:pt>
    <dgm:pt modelId="{C886C2B9-AB84-4E35-866C-530F75A7AD26}" type="pres">
      <dgm:prSet presAssocID="{A5891C0F-D167-459E-95C6-BB25FDE3748A}" presName="parTx" presStyleLbl="revTx" presStyleIdx="0" presStyleCnt="1" custLinFactNeighborX="-1802">
        <dgm:presLayoutVars>
          <dgm:chMax val="0"/>
          <dgm:chPref val="0"/>
        </dgm:presLayoutVars>
      </dgm:prSet>
      <dgm:spPr/>
    </dgm:pt>
  </dgm:ptLst>
  <dgm:cxnLst>
    <dgm:cxn modelId="{F5DAFC21-C2C6-47D1-82B6-F8B61E621EB6}" type="presOf" srcId="{A5891C0F-D167-459E-95C6-BB25FDE3748A}" destId="{C886C2B9-AB84-4E35-866C-530F75A7AD26}" srcOrd="0" destOrd="0" presId="urn:microsoft.com/office/officeart/2018/2/layout/IconVerticalSolidList"/>
    <dgm:cxn modelId="{74DD9056-39C5-4D73-BF04-ABC4661792AA}" type="presOf" srcId="{12A133CA-0DFB-405E-9CBC-DC1CFECFC066}" destId="{027A85C4-023C-4D64-973C-CF4E20E9D0F1}" srcOrd="0" destOrd="0" presId="urn:microsoft.com/office/officeart/2018/2/layout/IconVerticalSolidList"/>
    <dgm:cxn modelId="{C25FA0AF-37F4-4FF3-A74A-507F884DEF8B}" srcId="{12A133CA-0DFB-405E-9CBC-DC1CFECFC066}" destId="{A5891C0F-D167-459E-95C6-BB25FDE3748A}" srcOrd="0" destOrd="0" parTransId="{08896564-7677-4A61-8FE2-E75C2802CB83}" sibTransId="{6AC03EFA-B322-4886-BC65-2B3C0C6C16DD}"/>
    <dgm:cxn modelId="{C872C15B-4DDA-49A9-A08E-17522A1B0FE6}" type="presParOf" srcId="{027A85C4-023C-4D64-973C-CF4E20E9D0F1}" destId="{918854BF-3BA5-4153-924D-3703F72B6A1E}" srcOrd="0" destOrd="0" presId="urn:microsoft.com/office/officeart/2018/2/layout/IconVerticalSolidList"/>
    <dgm:cxn modelId="{0AF83279-FE1E-4B9F-BE24-2A53CCC6EDD0}" type="presParOf" srcId="{918854BF-3BA5-4153-924D-3703F72B6A1E}" destId="{54B5AA5B-F1B2-4959-8DB7-3D30497544A9}" srcOrd="0" destOrd="0" presId="urn:microsoft.com/office/officeart/2018/2/layout/IconVerticalSolidList"/>
    <dgm:cxn modelId="{6FEAF240-C65D-4767-A7DB-0A44C6BCBA03}" type="presParOf" srcId="{918854BF-3BA5-4153-924D-3703F72B6A1E}" destId="{098C5EB4-6A7D-494B-9675-8253E59BB12C}" srcOrd="1" destOrd="0" presId="urn:microsoft.com/office/officeart/2018/2/layout/IconVerticalSolidList"/>
    <dgm:cxn modelId="{AD57BEC5-C63E-40B4-97FE-5AEC41AFB64D}" type="presParOf" srcId="{918854BF-3BA5-4153-924D-3703F72B6A1E}" destId="{255B8AA5-6603-4ACC-8C59-C7D981296325}" srcOrd="2" destOrd="0" presId="urn:microsoft.com/office/officeart/2018/2/layout/IconVerticalSolidList"/>
    <dgm:cxn modelId="{55FEECF9-9C88-4714-B604-431BFD4A3B47}" type="presParOf" srcId="{918854BF-3BA5-4153-924D-3703F72B6A1E}" destId="{C886C2B9-AB84-4E35-866C-530F75A7AD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12A133CA-0DFB-405E-9CBC-DC1CFECFC06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891C0F-D167-459E-95C6-BB25FDE3748A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000" dirty="0"/>
            <a:t>Apresentar justificativa científica para quaisquer conclusões (incluindo avaliação de possíveis causas)</a:t>
          </a:r>
          <a:endParaRPr lang="en-US" sz="2000" dirty="0">
            <a:latin typeface="+mn-lt"/>
          </a:endParaRPr>
        </a:p>
      </dgm:t>
    </dgm:pt>
    <dgm:pt modelId="{08896564-7677-4A61-8FE2-E75C2802CB83}" type="parTrans" cxnId="{C25FA0AF-37F4-4FF3-A74A-507F884DEF8B}">
      <dgm:prSet/>
      <dgm:spPr/>
      <dgm:t>
        <a:bodyPr/>
        <a:lstStyle/>
        <a:p>
          <a:endParaRPr lang="en-US"/>
        </a:p>
      </dgm:t>
    </dgm:pt>
    <dgm:pt modelId="{6AC03EFA-B322-4886-BC65-2B3C0C6C16DD}" type="sibTrans" cxnId="{C25FA0AF-37F4-4FF3-A74A-507F884DEF8B}">
      <dgm:prSet/>
      <dgm:spPr/>
      <dgm:t>
        <a:bodyPr/>
        <a:lstStyle/>
        <a:p>
          <a:endParaRPr lang="en-US"/>
        </a:p>
      </dgm:t>
    </dgm:pt>
    <dgm:pt modelId="{027A85C4-023C-4D64-973C-CF4E20E9D0F1}" type="pres">
      <dgm:prSet presAssocID="{12A133CA-0DFB-405E-9CBC-DC1CFECFC066}" presName="root" presStyleCnt="0">
        <dgm:presLayoutVars>
          <dgm:dir/>
          <dgm:resizeHandles val="exact"/>
        </dgm:presLayoutVars>
      </dgm:prSet>
      <dgm:spPr/>
    </dgm:pt>
    <dgm:pt modelId="{918854BF-3BA5-4153-924D-3703F72B6A1E}" type="pres">
      <dgm:prSet presAssocID="{A5891C0F-D167-459E-95C6-BB25FDE3748A}" presName="compNode" presStyleCnt="0"/>
      <dgm:spPr/>
    </dgm:pt>
    <dgm:pt modelId="{54B5AA5B-F1B2-4959-8DB7-3D30497544A9}" type="pres">
      <dgm:prSet presAssocID="{A5891C0F-D167-459E-95C6-BB25FDE3748A}" presName="bgRect" presStyleLbl="bgShp" presStyleIdx="0" presStyleCnt="1"/>
      <dgm:spPr/>
    </dgm:pt>
    <dgm:pt modelId="{098C5EB4-6A7D-494B-9675-8253E59BB12C}" type="pres">
      <dgm:prSet presAssocID="{A5891C0F-D167-459E-95C6-BB25FDE3748A}" presName="iconRect" presStyleLbl="node1" presStyleIdx="0" presStyleCnt="1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samento científico"/>
        </a:ext>
      </dgm:extLst>
    </dgm:pt>
    <dgm:pt modelId="{255B8AA5-6603-4ACC-8C59-C7D981296325}" type="pres">
      <dgm:prSet presAssocID="{A5891C0F-D167-459E-95C6-BB25FDE3748A}" presName="spaceRect" presStyleCnt="0"/>
      <dgm:spPr/>
    </dgm:pt>
    <dgm:pt modelId="{C886C2B9-AB84-4E35-866C-530F75A7AD26}" type="pres">
      <dgm:prSet presAssocID="{A5891C0F-D167-459E-95C6-BB25FDE3748A}" presName="parTx" presStyleLbl="revTx" presStyleIdx="0" presStyleCnt="1" custLinFactNeighborX="-1802">
        <dgm:presLayoutVars>
          <dgm:chMax val="0"/>
          <dgm:chPref val="0"/>
        </dgm:presLayoutVars>
      </dgm:prSet>
      <dgm:spPr/>
    </dgm:pt>
  </dgm:ptLst>
  <dgm:cxnLst>
    <dgm:cxn modelId="{F5DAFC21-C2C6-47D1-82B6-F8B61E621EB6}" type="presOf" srcId="{A5891C0F-D167-459E-95C6-BB25FDE3748A}" destId="{C886C2B9-AB84-4E35-866C-530F75A7AD26}" srcOrd="0" destOrd="0" presId="urn:microsoft.com/office/officeart/2018/2/layout/IconVerticalSolidList"/>
    <dgm:cxn modelId="{74DD9056-39C5-4D73-BF04-ABC4661792AA}" type="presOf" srcId="{12A133CA-0DFB-405E-9CBC-DC1CFECFC066}" destId="{027A85C4-023C-4D64-973C-CF4E20E9D0F1}" srcOrd="0" destOrd="0" presId="urn:microsoft.com/office/officeart/2018/2/layout/IconVerticalSolidList"/>
    <dgm:cxn modelId="{C25FA0AF-37F4-4FF3-A74A-507F884DEF8B}" srcId="{12A133CA-0DFB-405E-9CBC-DC1CFECFC066}" destId="{A5891C0F-D167-459E-95C6-BB25FDE3748A}" srcOrd="0" destOrd="0" parTransId="{08896564-7677-4A61-8FE2-E75C2802CB83}" sibTransId="{6AC03EFA-B322-4886-BC65-2B3C0C6C16DD}"/>
    <dgm:cxn modelId="{C872C15B-4DDA-49A9-A08E-17522A1B0FE6}" type="presParOf" srcId="{027A85C4-023C-4D64-973C-CF4E20E9D0F1}" destId="{918854BF-3BA5-4153-924D-3703F72B6A1E}" srcOrd="0" destOrd="0" presId="urn:microsoft.com/office/officeart/2018/2/layout/IconVerticalSolidList"/>
    <dgm:cxn modelId="{0AF83279-FE1E-4B9F-BE24-2A53CCC6EDD0}" type="presParOf" srcId="{918854BF-3BA5-4153-924D-3703F72B6A1E}" destId="{54B5AA5B-F1B2-4959-8DB7-3D30497544A9}" srcOrd="0" destOrd="0" presId="urn:microsoft.com/office/officeart/2018/2/layout/IconVerticalSolidList"/>
    <dgm:cxn modelId="{6FEAF240-C65D-4767-A7DB-0A44C6BCBA03}" type="presParOf" srcId="{918854BF-3BA5-4153-924D-3703F72B6A1E}" destId="{098C5EB4-6A7D-494B-9675-8253E59BB12C}" srcOrd="1" destOrd="0" presId="urn:microsoft.com/office/officeart/2018/2/layout/IconVerticalSolidList"/>
    <dgm:cxn modelId="{AD57BEC5-C63E-40B4-97FE-5AEC41AFB64D}" type="presParOf" srcId="{918854BF-3BA5-4153-924D-3703F72B6A1E}" destId="{255B8AA5-6603-4ACC-8C59-C7D981296325}" srcOrd="2" destOrd="0" presId="urn:microsoft.com/office/officeart/2018/2/layout/IconVerticalSolidList"/>
    <dgm:cxn modelId="{55FEECF9-9C88-4714-B604-431BFD4A3B47}" type="presParOf" srcId="{918854BF-3BA5-4153-924D-3703F72B6A1E}" destId="{C886C2B9-AB84-4E35-866C-530F75A7AD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12A133CA-0DFB-405E-9CBC-DC1CFECFC06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891C0F-D167-459E-95C6-BB25FDE3748A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000" dirty="0"/>
            <a:t>Relatar as principais lições retiradas do relato de caso em uma conclusão de um parágrafo (sem referências).</a:t>
          </a:r>
          <a:endParaRPr lang="en-US" sz="2000" dirty="0">
            <a:latin typeface="+mn-lt"/>
          </a:endParaRPr>
        </a:p>
      </dgm:t>
    </dgm:pt>
    <dgm:pt modelId="{08896564-7677-4A61-8FE2-E75C2802CB83}" type="parTrans" cxnId="{C25FA0AF-37F4-4FF3-A74A-507F884DEF8B}">
      <dgm:prSet/>
      <dgm:spPr/>
      <dgm:t>
        <a:bodyPr/>
        <a:lstStyle/>
        <a:p>
          <a:endParaRPr lang="en-US"/>
        </a:p>
      </dgm:t>
    </dgm:pt>
    <dgm:pt modelId="{6AC03EFA-B322-4886-BC65-2B3C0C6C16DD}" type="sibTrans" cxnId="{C25FA0AF-37F4-4FF3-A74A-507F884DEF8B}">
      <dgm:prSet/>
      <dgm:spPr/>
      <dgm:t>
        <a:bodyPr/>
        <a:lstStyle/>
        <a:p>
          <a:endParaRPr lang="en-US"/>
        </a:p>
      </dgm:t>
    </dgm:pt>
    <dgm:pt modelId="{027A85C4-023C-4D64-973C-CF4E20E9D0F1}" type="pres">
      <dgm:prSet presAssocID="{12A133CA-0DFB-405E-9CBC-DC1CFECFC066}" presName="root" presStyleCnt="0">
        <dgm:presLayoutVars>
          <dgm:dir/>
          <dgm:resizeHandles val="exact"/>
        </dgm:presLayoutVars>
      </dgm:prSet>
      <dgm:spPr/>
    </dgm:pt>
    <dgm:pt modelId="{918854BF-3BA5-4153-924D-3703F72B6A1E}" type="pres">
      <dgm:prSet presAssocID="{A5891C0F-D167-459E-95C6-BB25FDE3748A}" presName="compNode" presStyleCnt="0"/>
      <dgm:spPr/>
    </dgm:pt>
    <dgm:pt modelId="{54B5AA5B-F1B2-4959-8DB7-3D30497544A9}" type="pres">
      <dgm:prSet presAssocID="{A5891C0F-D167-459E-95C6-BB25FDE3748A}" presName="bgRect" presStyleLbl="bgShp" presStyleIdx="0" presStyleCnt="1"/>
      <dgm:spPr/>
    </dgm:pt>
    <dgm:pt modelId="{098C5EB4-6A7D-494B-9675-8253E59BB12C}" type="pres">
      <dgm:prSet presAssocID="{A5891C0F-D167-459E-95C6-BB25FDE3748A}" presName="iconRect" presStyleLbl="nod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log"/>
        </a:ext>
      </dgm:extLst>
    </dgm:pt>
    <dgm:pt modelId="{255B8AA5-6603-4ACC-8C59-C7D981296325}" type="pres">
      <dgm:prSet presAssocID="{A5891C0F-D167-459E-95C6-BB25FDE3748A}" presName="spaceRect" presStyleCnt="0"/>
      <dgm:spPr/>
    </dgm:pt>
    <dgm:pt modelId="{C886C2B9-AB84-4E35-866C-530F75A7AD26}" type="pres">
      <dgm:prSet presAssocID="{A5891C0F-D167-459E-95C6-BB25FDE3748A}" presName="parTx" presStyleLbl="revTx" presStyleIdx="0" presStyleCnt="1" custLinFactNeighborX="-1802">
        <dgm:presLayoutVars>
          <dgm:chMax val="0"/>
          <dgm:chPref val="0"/>
        </dgm:presLayoutVars>
      </dgm:prSet>
      <dgm:spPr/>
    </dgm:pt>
  </dgm:ptLst>
  <dgm:cxnLst>
    <dgm:cxn modelId="{F5DAFC21-C2C6-47D1-82B6-F8B61E621EB6}" type="presOf" srcId="{A5891C0F-D167-459E-95C6-BB25FDE3748A}" destId="{C886C2B9-AB84-4E35-866C-530F75A7AD26}" srcOrd="0" destOrd="0" presId="urn:microsoft.com/office/officeart/2018/2/layout/IconVerticalSolidList"/>
    <dgm:cxn modelId="{74DD9056-39C5-4D73-BF04-ABC4661792AA}" type="presOf" srcId="{12A133CA-0DFB-405E-9CBC-DC1CFECFC066}" destId="{027A85C4-023C-4D64-973C-CF4E20E9D0F1}" srcOrd="0" destOrd="0" presId="urn:microsoft.com/office/officeart/2018/2/layout/IconVerticalSolidList"/>
    <dgm:cxn modelId="{C25FA0AF-37F4-4FF3-A74A-507F884DEF8B}" srcId="{12A133CA-0DFB-405E-9CBC-DC1CFECFC066}" destId="{A5891C0F-D167-459E-95C6-BB25FDE3748A}" srcOrd="0" destOrd="0" parTransId="{08896564-7677-4A61-8FE2-E75C2802CB83}" sibTransId="{6AC03EFA-B322-4886-BC65-2B3C0C6C16DD}"/>
    <dgm:cxn modelId="{C872C15B-4DDA-49A9-A08E-17522A1B0FE6}" type="presParOf" srcId="{027A85C4-023C-4D64-973C-CF4E20E9D0F1}" destId="{918854BF-3BA5-4153-924D-3703F72B6A1E}" srcOrd="0" destOrd="0" presId="urn:microsoft.com/office/officeart/2018/2/layout/IconVerticalSolidList"/>
    <dgm:cxn modelId="{0AF83279-FE1E-4B9F-BE24-2A53CCC6EDD0}" type="presParOf" srcId="{918854BF-3BA5-4153-924D-3703F72B6A1E}" destId="{54B5AA5B-F1B2-4959-8DB7-3D30497544A9}" srcOrd="0" destOrd="0" presId="urn:microsoft.com/office/officeart/2018/2/layout/IconVerticalSolidList"/>
    <dgm:cxn modelId="{6FEAF240-C65D-4767-A7DB-0A44C6BCBA03}" type="presParOf" srcId="{918854BF-3BA5-4153-924D-3703F72B6A1E}" destId="{098C5EB4-6A7D-494B-9675-8253E59BB12C}" srcOrd="1" destOrd="0" presId="urn:microsoft.com/office/officeart/2018/2/layout/IconVerticalSolidList"/>
    <dgm:cxn modelId="{AD57BEC5-C63E-40B4-97FE-5AEC41AFB64D}" type="presParOf" srcId="{918854BF-3BA5-4153-924D-3703F72B6A1E}" destId="{255B8AA5-6603-4ACC-8C59-C7D981296325}" srcOrd="2" destOrd="0" presId="urn:microsoft.com/office/officeart/2018/2/layout/IconVerticalSolidList"/>
    <dgm:cxn modelId="{55FEECF9-9C88-4714-B604-431BFD4A3B47}" type="presParOf" srcId="{918854BF-3BA5-4153-924D-3703F72B6A1E}" destId="{C886C2B9-AB84-4E35-866C-530F75A7AD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12A133CA-0DFB-405E-9CBC-DC1CFECFC06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891C0F-D167-459E-95C6-BB25FDE3748A}">
      <dgm:prSet custT="1"/>
      <dgm:spPr>
        <a:blipFill rotWithShape="0">
          <a:blip xmlns:r="http://schemas.openxmlformats.org/officeDocument/2006/relationships" r:embed="rId1"/>
          <a:srcRect/>
          <a:stretch>
            <a:fillRect l="-238000" r="-238000"/>
          </a:stretch>
        </a:blipFill>
      </dgm:spPr>
      <dgm:t>
        <a:bodyPr/>
        <a:lstStyle/>
        <a:p>
          <a:pPr algn="just">
            <a:lnSpc>
              <a:spcPct val="100000"/>
            </a:lnSpc>
          </a:pPr>
          <a:r>
            <a:rPr lang="pt-BR" sz="2000" dirty="0"/>
            <a:t>O paciente deve compartilhar sua perspectiva em um a dois parágrafos sobre o(s) tratamento(s) recebido(s).</a:t>
          </a:r>
        </a:p>
        <a:p>
          <a:pPr algn="just">
            <a:lnSpc>
              <a:spcPct val="100000"/>
            </a:lnSpc>
          </a:pPr>
          <a:endParaRPr lang="en-US" sz="2000" dirty="0">
            <a:latin typeface="+mn-lt"/>
          </a:endParaRPr>
        </a:p>
      </dgm:t>
    </dgm:pt>
    <dgm:pt modelId="{08896564-7677-4A61-8FE2-E75C2802CB83}" type="parTrans" cxnId="{C25FA0AF-37F4-4FF3-A74A-507F884DEF8B}">
      <dgm:prSet/>
      <dgm:spPr/>
      <dgm:t>
        <a:bodyPr/>
        <a:lstStyle/>
        <a:p>
          <a:endParaRPr lang="en-US"/>
        </a:p>
      </dgm:t>
    </dgm:pt>
    <dgm:pt modelId="{6AC03EFA-B322-4886-BC65-2B3C0C6C16DD}" type="sibTrans" cxnId="{C25FA0AF-37F4-4FF3-A74A-507F884DEF8B}">
      <dgm:prSet/>
      <dgm:spPr/>
      <dgm:t>
        <a:bodyPr/>
        <a:lstStyle/>
        <a:p>
          <a:endParaRPr lang="en-US"/>
        </a:p>
      </dgm:t>
    </dgm:pt>
    <dgm:pt modelId="{027A85C4-023C-4D64-973C-CF4E20E9D0F1}" type="pres">
      <dgm:prSet presAssocID="{12A133CA-0DFB-405E-9CBC-DC1CFECFC066}" presName="root" presStyleCnt="0">
        <dgm:presLayoutVars>
          <dgm:dir/>
          <dgm:resizeHandles val="exact"/>
        </dgm:presLayoutVars>
      </dgm:prSet>
      <dgm:spPr/>
    </dgm:pt>
    <dgm:pt modelId="{918854BF-3BA5-4153-924D-3703F72B6A1E}" type="pres">
      <dgm:prSet presAssocID="{A5891C0F-D167-459E-95C6-BB25FDE3748A}" presName="compNode" presStyleCnt="0"/>
      <dgm:spPr/>
    </dgm:pt>
    <dgm:pt modelId="{54B5AA5B-F1B2-4959-8DB7-3D30497544A9}" type="pres">
      <dgm:prSet presAssocID="{A5891C0F-D167-459E-95C6-BB25FDE3748A}" presName="bgRect" presStyleLbl="bgShp" presStyleIdx="0" presStyleCnt="1"/>
      <dgm:spPr/>
    </dgm:pt>
    <dgm:pt modelId="{098C5EB4-6A7D-494B-9675-8253E59BB12C}" type="pres">
      <dgm:prSet presAssocID="{A5891C0F-D167-459E-95C6-BB25FDE3748A}" presName="iconRect" presStyleLbl="node1" presStyleIdx="0" presStyleCnt="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nálise do cliente"/>
        </a:ext>
      </dgm:extLst>
    </dgm:pt>
    <dgm:pt modelId="{255B8AA5-6603-4ACC-8C59-C7D981296325}" type="pres">
      <dgm:prSet presAssocID="{A5891C0F-D167-459E-95C6-BB25FDE3748A}" presName="spaceRect" presStyleCnt="0"/>
      <dgm:spPr/>
    </dgm:pt>
    <dgm:pt modelId="{C886C2B9-AB84-4E35-866C-530F75A7AD26}" type="pres">
      <dgm:prSet presAssocID="{A5891C0F-D167-459E-95C6-BB25FDE3748A}" presName="parTx" presStyleLbl="revTx" presStyleIdx="0" presStyleCnt="1" custLinFactNeighborX="-1802">
        <dgm:presLayoutVars>
          <dgm:chMax val="0"/>
          <dgm:chPref val="0"/>
        </dgm:presLayoutVars>
      </dgm:prSet>
      <dgm:spPr/>
    </dgm:pt>
  </dgm:ptLst>
  <dgm:cxnLst>
    <dgm:cxn modelId="{F5DAFC21-C2C6-47D1-82B6-F8B61E621EB6}" type="presOf" srcId="{A5891C0F-D167-459E-95C6-BB25FDE3748A}" destId="{C886C2B9-AB84-4E35-866C-530F75A7AD26}" srcOrd="0" destOrd="0" presId="urn:microsoft.com/office/officeart/2018/2/layout/IconVerticalSolidList"/>
    <dgm:cxn modelId="{74DD9056-39C5-4D73-BF04-ABC4661792AA}" type="presOf" srcId="{12A133CA-0DFB-405E-9CBC-DC1CFECFC066}" destId="{027A85C4-023C-4D64-973C-CF4E20E9D0F1}" srcOrd="0" destOrd="0" presId="urn:microsoft.com/office/officeart/2018/2/layout/IconVerticalSolidList"/>
    <dgm:cxn modelId="{C25FA0AF-37F4-4FF3-A74A-507F884DEF8B}" srcId="{12A133CA-0DFB-405E-9CBC-DC1CFECFC066}" destId="{A5891C0F-D167-459E-95C6-BB25FDE3748A}" srcOrd="0" destOrd="0" parTransId="{08896564-7677-4A61-8FE2-E75C2802CB83}" sibTransId="{6AC03EFA-B322-4886-BC65-2B3C0C6C16DD}"/>
    <dgm:cxn modelId="{C872C15B-4DDA-49A9-A08E-17522A1B0FE6}" type="presParOf" srcId="{027A85C4-023C-4D64-973C-CF4E20E9D0F1}" destId="{918854BF-3BA5-4153-924D-3703F72B6A1E}" srcOrd="0" destOrd="0" presId="urn:microsoft.com/office/officeart/2018/2/layout/IconVerticalSolidList"/>
    <dgm:cxn modelId="{0AF83279-FE1E-4B9F-BE24-2A53CCC6EDD0}" type="presParOf" srcId="{918854BF-3BA5-4153-924D-3703F72B6A1E}" destId="{54B5AA5B-F1B2-4959-8DB7-3D30497544A9}" srcOrd="0" destOrd="0" presId="urn:microsoft.com/office/officeart/2018/2/layout/IconVerticalSolidList"/>
    <dgm:cxn modelId="{6FEAF240-C65D-4767-A7DB-0A44C6BCBA03}" type="presParOf" srcId="{918854BF-3BA5-4153-924D-3703F72B6A1E}" destId="{098C5EB4-6A7D-494B-9675-8253E59BB12C}" srcOrd="1" destOrd="0" presId="urn:microsoft.com/office/officeart/2018/2/layout/IconVerticalSolidList"/>
    <dgm:cxn modelId="{AD57BEC5-C63E-40B4-97FE-5AEC41AFB64D}" type="presParOf" srcId="{918854BF-3BA5-4153-924D-3703F72B6A1E}" destId="{255B8AA5-6603-4ACC-8C59-C7D981296325}" srcOrd="2" destOrd="0" presId="urn:microsoft.com/office/officeart/2018/2/layout/IconVerticalSolidList"/>
    <dgm:cxn modelId="{55FEECF9-9C88-4714-B604-431BFD4A3B47}" type="presParOf" srcId="{918854BF-3BA5-4153-924D-3703F72B6A1E}" destId="{C886C2B9-AB84-4E35-866C-530F75A7AD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5E827A-89E6-4C0A-883A-3D33F32E25E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0529C0-B5C6-4DD1-9B0C-25EC25C98832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300" dirty="0">
              <a:latin typeface="+mn-lt"/>
            </a:rPr>
            <a:t>Relate o que é único neste caso e o que ele adiciona à literatura científica.</a:t>
          </a:r>
          <a:endParaRPr lang="en-US" sz="2300" dirty="0">
            <a:latin typeface="+mn-lt"/>
          </a:endParaRPr>
        </a:p>
      </dgm:t>
    </dgm:pt>
    <dgm:pt modelId="{E54E359B-547A-4411-AC9B-6660F90DBDCF}" type="parTrans" cxnId="{1DADA9BF-5479-44A4-8BA4-6385B5FD2CAD}">
      <dgm:prSet/>
      <dgm:spPr/>
      <dgm:t>
        <a:bodyPr/>
        <a:lstStyle/>
        <a:p>
          <a:endParaRPr lang="en-US"/>
        </a:p>
      </dgm:t>
    </dgm:pt>
    <dgm:pt modelId="{B1901AB6-D61D-41E3-A254-22C602CD9267}" type="sibTrans" cxnId="{1DADA9BF-5479-44A4-8BA4-6385B5FD2CAD}">
      <dgm:prSet/>
      <dgm:spPr/>
      <dgm:t>
        <a:bodyPr/>
        <a:lstStyle/>
        <a:p>
          <a:endParaRPr lang="en-US"/>
        </a:p>
      </dgm:t>
    </dgm:pt>
    <dgm:pt modelId="{6603B0A4-8D33-46E9-90B0-03B2EC621AEB}" type="pres">
      <dgm:prSet presAssocID="{565E827A-89E6-4C0A-883A-3D33F32E25E0}" presName="root" presStyleCnt="0">
        <dgm:presLayoutVars>
          <dgm:dir/>
          <dgm:resizeHandles val="exact"/>
        </dgm:presLayoutVars>
      </dgm:prSet>
      <dgm:spPr/>
    </dgm:pt>
    <dgm:pt modelId="{48AF9B9A-1E65-4E44-8D59-9AF3A4D84D87}" type="pres">
      <dgm:prSet presAssocID="{700529C0-B5C6-4DD1-9B0C-25EC25C98832}" presName="compNode" presStyleCnt="0"/>
      <dgm:spPr/>
    </dgm:pt>
    <dgm:pt modelId="{D98C65C6-F531-421C-A7D9-E85E3F819820}" type="pres">
      <dgm:prSet presAssocID="{700529C0-B5C6-4DD1-9B0C-25EC25C98832}" presName="bgRect" presStyleLbl="bgShp" presStyleIdx="0" presStyleCnt="1"/>
      <dgm:spPr/>
    </dgm:pt>
    <dgm:pt modelId="{DEB30F76-4C28-41EF-A511-E7D5F0E49133}" type="pres">
      <dgm:prSet presAssocID="{700529C0-B5C6-4DD1-9B0C-25EC25C98832}" presName="iconRect" presStyleLbl="node1" presStyleIdx="0" presStyleCnt="1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95CBC053-F97D-492D-ADEC-70B8CD66F32B}" type="pres">
      <dgm:prSet presAssocID="{700529C0-B5C6-4DD1-9B0C-25EC25C98832}" presName="spaceRect" presStyleCnt="0"/>
      <dgm:spPr/>
    </dgm:pt>
    <dgm:pt modelId="{AA99FECB-E0EA-4AF5-B320-EE3080F82F41}" type="pres">
      <dgm:prSet presAssocID="{700529C0-B5C6-4DD1-9B0C-25EC25C98832}" presName="parTx" presStyleLbl="revTx" presStyleIdx="0" presStyleCnt="1">
        <dgm:presLayoutVars>
          <dgm:chMax val="0"/>
          <dgm:chPref val="0"/>
        </dgm:presLayoutVars>
      </dgm:prSet>
      <dgm:spPr/>
    </dgm:pt>
  </dgm:ptLst>
  <dgm:cxnLst>
    <dgm:cxn modelId="{6084B39D-7E4E-4439-96B0-D8E46FE0BACB}" type="presOf" srcId="{565E827A-89E6-4C0A-883A-3D33F32E25E0}" destId="{6603B0A4-8D33-46E9-90B0-03B2EC621AEB}" srcOrd="0" destOrd="0" presId="urn:microsoft.com/office/officeart/2018/2/layout/IconVerticalSolidList"/>
    <dgm:cxn modelId="{1DADA9BF-5479-44A4-8BA4-6385B5FD2CAD}" srcId="{565E827A-89E6-4C0A-883A-3D33F32E25E0}" destId="{700529C0-B5C6-4DD1-9B0C-25EC25C98832}" srcOrd="0" destOrd="0" parTransId="{E54E359B-547A-4411-AC9B-6660F90DBDCF}" sibTransId="{B1901AB6-D61D-41E3-A254-22C602CD9267}"/>
    <dgm:cxn modelId="{6ACE78F5-B569-4B5A-8CBD-A9D5197EBC1F}" type="presOf" srcId="{700529C0-B5C6-4DD1-9B0C-25EC25C98832}" destId="{AA99FECB-E0EA-4AF5-B320-EE3080F82F41}" srcOrd="0" destOrd="0" presId="urn:microsoft.com/office/officeart/2018/2/layout/IconVerticalSolidList"/>
    <dgm:cxn modelId="{E2CD610F-761E-4B50-A7D2-EBCAF27C9A06}" type="presParOf" srcId="{6603B0A4-8D33-46E9-90B0-03B2EC621AEB}" destId="{48AF9B9A-1E65-4E44-8D59-9AF3A4D84D87}" srcOrd="0" destOrd="0" presId="urn:microsoft.com/office/officeart/2018/2/layout/IconVerticalSolidList"/>
    <dgm:cxn modelId="{9F0DE33A-08C3-4FDF-B4DE-87D79B2F2956}" type="presParOf" srcId="{48AF9B9A-1E65-4E44-8D59-9AF3A4D84D87}" destId="{D98C65C6-F531-421C-A7D9-E85E3F819820}" srcOrd="0" destOrd="0" presId="urn:microsoft.com/office/officeart/2018/2/layout/IconVerticalSolidList"/>
    <dgm:cxn modelId="{0FDAE7BA-EE93-4863-9FCF-65A6CC846F5F}" type="presParOf" srcId="{48AF9B9A-1E65-4E44-8D59-9AF3A4D84D87}" destId="{DEB30F76-4C28-41EF-A511-E7D5F0E49133}" srcOrd="1" destOrd="0" presId="urn:microsoft.com/office/officeart/2018/2/layout/IconVerticalSolidList"/>
    <dgm:cxn modelId="{F21507B5-942D-4652-8222-B6157FF9E485}" type="presParOf" srcId="{48AF9B9A-1E65-4E44-8D59-9AF3A4D84D87}" destId="{95CBC053-F97D-492D-ADEC-70B8CD66F32B}" srcOrd="2" destOrd="0" presId="urn:microsoft.com/office/officeart/2018/2/layout/IconVerticalSolidList"/>
    <dgm:cxn modelId="{5EC9986B-F1FC-4993-909D-50281B0368FA}" type="presParOf" srcId="{48AF9B9A-1E65-4E44-8D59-9AF3A4D84D87}" destId="{AA99FECB-E0EA-4AF5-B320-EE3080F82F4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12A133CA-0DFB-405E-9CBC-DC1CFECFC06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891C0F-D167-459E-95C6-BB25FDE3748A}">
      <dgm:prSet custT="1"/>
      <dgm:spPr>
        <a:blipFill rotWithShape="0">
          <a:blip xmlns:r="http://schemas.openxmlformats.org/officeDocument/2006/relationships" r:embed="rId1"/>
          <a:srcRect/>
          <a:stretch>
            <a:fillRect l="-238000" r="-238000"/>
          </a:stretch>
        </a:blipFill>
      </dgm:spPr>
      <dgm:t>
        <a:bodyPr/>
        <a:lstStyle/>
        <a:p>
          <a:pPr algn="just">
            <a:lnSpc>
              <a:spcPct val="100000"/>
            </a:lnSpc>
          </a:pPr>
          <a:r>
            <a:rPr lang="pt-BR" sz="2000" dirty="0"/>
            <a:t>Relatar o consentimento do paciente, por meio de assinatura de um termo de consentimento livre e esclarecido (TCLE), que deve ser fornecido caso solicitado</a:t>
          </a:r>
        </a:p>
      </dgm:t>
    </dgm:pt>
    <dgm:pt modelId="{08896564-7677-4A61-8FE2-E75C2802CB83}" type="parTrans" cxnId="{C25FA0AF-37F4-4FF3-A74A-507F884DEF8B}">
      <dgm:prSet/>
      <dgm:spPr/>
      <dgm:t>
        <a:bodyPr/>
        <a:lstStyle/>
        <a:p>
          <a:endParaRPr lang="en-US"/>
        </a:p>
      </dgm:t>
    </dgm:pt>
    <dgm:pt modelId="{6AC03EFA-B322-4886-BC65-2B3C0C6C16DD}" type="sibTrans" cxnId="{C25FA0AF-37F4-4FF3-A74A-507F884DEF8B}">
      <dgm:prSet/>
      <dgm:spPr/>
      <dgm:t>
        <a:bodyPr/>
        <a:lstStyle/>
        <a:p>
          <a:endParaRPr lang="en-US"/>
        </a:p>
      </dgm:t>
    </dgm:pt>
    <dgm:pt modelId="{027A85C4-023C-4D64-973C-CF4E20E9D0F1}" type="pres">
      <dgm:prSet presAssocID="{12A133CA-0DFB-405E-9CBC-DC1CFECFC066}" presName="root" presStyleCnt="0">
        <dgm:presLayoutVars>
          <dgm:dir/>
          <dgm:resizeHandles val="exact"/>
        </dgm:presLayoutVars>
      </dgm:prSet>
      <dgm:spPr/>
    </dgm:pt>
    <dgm:pt modelId="{918854BF-3BA5-4153-924D-3703F72B6A1E}" type="pres">
      <dgm:prSet presAssocID="{A5891C0F-D167-459E-95C6-BB25FDE3748A}" presName="compNode" presStyleCnt="0"/>
      <dgm:spPr/>
    </dgm:pt>
    <dgm:pt modelId="{54B5AA5B-F1B2-4959-8DB7-3D30497544A9}" type="pres">
      <dgm:prSet presAssocID="{A5891C0F-D167-459E-95C6-BB25FDE3748A}" presName="bgRect" presStyleLbl="bgShp" presStyleIdx="0" presStyleCnt="1"/>
      <dgm:spPr/>
    </dgm:pt>
    <dgm:pt modelId="{098C5EB4-6A7D-494B-9675-8253E59BB12C}" type="pres">
      <dgm:prSet presAssocID="{A5891C0F-D167-459E-95C6-BB25FDE3748A}" presName="iconRect" presStyleLbl="node1" presStyleIdx="0" presStyleCnt="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ssinatura"/>
        </a:ext>
      </dgm:extLst>
    </dgm:pt>
    <dgm:pt modelId="{255B8AA5-6603-4ACC-8C59-C7D981296325}" type="pres">
      <dgm:prSet presAssocID="{A5891C0F-D167-459E-95C6-BB25FDE3748A}" presName="spaceRect" presStyleCnt="0"/>
      <dgm:spPr/>
    </dgm:pt>
    <dgm:pt modelId="{C886C2B9-AB84-4E35-866C-530F75A7AD26}" type="pres">
      <dgm:prSet presAssocID="{A5891C0F-D167-459E-95C6-BB25FDE3748A}" presName="parTx" presStyleLbl="revTx" presStyleIdx="0" presStyleCnt="1" custLinFactNeighborX="-1802">
        <dgm:presLayoutVars>
          <dgm:chMax val="0"/>
          <dgm:chPref val="0"/>
        </dgm:presLayoutVars>
      </dgm:prSet>
      <dgm:spPr/>
    </dgm:pt>
  </dgm:ptLst>
  <dgm:cxnLst>
    <dgm:cxn modelId="{F5DAFC21-C2C6-47D1-82B6-F8B61E621EB6}" type="presOf" srcId="{A5891C0F-D167-459E-95C6-BB25FDE3748A}" destId="{C886C2B9-AB84-4E35-866C-530F75A7AD26}" srcOrd="0" destOrd="0" presId="urn:microsoft.com/office/officeart/2018/2/layout/IconVerticalSolidList"/>
    <dgm:cxn modelId="{74DD9056-39C5-4D73-BF04-ABC4661792AA}" type="presOf" srcId="{12A133CA-0DFB-405E-9CBC-DC1CFECFC066}" destId="{027A85C4-023C-4D64-973C-CF4E20E9D0F1}" srcOrd="0" destOrd="0" presId="urn:microsoft.com/office/officeart/2018/2/layout/IconVerticalSolidList"/>
    <dgm:cxn modelId="{C25FA0AF-37F4-4FF3-A74A-507F884DEF8B}" srcId="{12A133CA-0DFB-405E-9CBC-DC1CFECFC066}" destId="{A5891C0F-D167-459E-95C6-BB25FDE3748A}" srcOrd="0" destOrd="0" parTransId="{08896564-7677-4A61-8FE2-E75C2802CB83}" sibTransId="{6AC03EFA-B322-4886-BC65-2B3C0C6C16DD}"/>
    <dgm:cxn modelId="{C872C15B-4DDA-49A9-A08E-17522A1B0FE6}" type="presParOf" srcId="{027A85C4-023C-4D64-973C-CF4E20E9D0F1}" destId="{918854BF-3BA5-4153-924D-3703F72B6A1E}" srcOrd="0" destOrd="0" presId="urn:microsoft.com/office/officeart/2018/2/layout/IconVerticalSolidList"/>
    <dgm:cxn modelId="{0AF83279-FE1E-4B9F-BE24-2A53CCC6EDD0}" type="presParOf" srcId="{918854BF-3BA5-4153-924D-3703F72B6A1E}" destId="{54B5AA5B-F1B2-4959-8DB7-3D30497544A9}" srcOrd="0" destOrd="0" presId="urn:microsoft.com/office/officeart/2018/2/layout/IconVerticalSolidList"/>
    <dgm:cxn modelId="{6FEAF240-C65D-4767-A7DB-0A44C6BCBA03}" type="presParOf" srcId="{918854BF-3BA5-4153-924D-3703F72B6A1E}" destId="{098C5EB4-6A7D-494B-9675-8253E59BB12C}" srcOrd="1" destOrd="0" presId="urn:microsoft.com/office/officeart/2018/2/layout/IconVerticalSolidList"/>
    <dgm:cxn modelId="{AD57BEC5-C63E-40B4-97FE-5AEC41AFB64D}" type="presParOf" srcId="{918854BF-3BA5-4153-924D-3703F72B6A1E}" destId="{255B8AA5-6603-4ACC-8C59-C7D981296325}" srcOrd="2" destOrd="0" presId="urn:microsoft.com/office/officeart/2018/2/layout/IconVerticalSolidList"/>
    <dgm:cxn modelId="{55FEECF9-9C88-4714-B604-431BFD4A3B47}" type="presParOf" srcId="{918854BF-3BA5-4153-924D-3703F72B6A1E}" destId="{C886C2B9-AB84-4E35-866C-530F75A7AD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5E827A-89E6-4C0A-883A-3D33F32E25E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0529C0-B5C6-4DD1-9B0C-25EC25C98832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300" dirty="0">
              <a:latin typeface="+mn-lt"/>
            </a:rPr>
            <a:t>Descreva os principais sintomas do paciente e os principais achados clínicos.</a:t>
          </a:r>
          <a:endParaRPr lang="en-US" sz="2300" dirty="0">
            <a:latin typeface="+mn-lt"/>
          </a:endParaRPr>
        </a:p>
      </dgm:t>
    </dgm:pt>
    <dgm:pt modelId="{E54E359B-547A-4411-AC9B-6660F90DBDCF}" type="parTrans" cxnId="{1DADA9BF-5479-44A4-8BA4-6385B5FD2CAD}">
      <dgm:prSet/>
      <dgm:spPr/>
      <dgm:t>
        <a:bodyPr/>
        <a:lstStyle/>
        <a:p>
          <a:endParaRPr lang="en-US"/>
        </a:p>
      </dgm:t>
    </dgm:pt>
    <dgm:pt modelId="{B1901AB6-D61D-41E3-A254-22C602CD9267}" type="sibTrans" cxnId="{1DADA9BF-5479-44A4-8BA4-6385B5FD2CAD}">
      <dgm:prSet/>
      <dgm:spPr/>
      <dgm:t>
        <a:bodyPr/>
        <a:lstStyle/>
        <a:p>
          <a:endParaRPr lang="en-US"/>
        </a:p>
      </dgm:t>
    </dgm:pt>
    <dgm:pt modelId="{6603B0A4-8D33-46E9-90B0-03B2EC621AEB}" type="pres">
      <dgm:prSet presAssocID="{565E827A-89E6-4C0A-883A-3D33F32E25E0}" presName="root" presStyleCnt="0">
        <dgm:presLayoutVars>
          <dgm:dir/>
          <dgm:resizeHandles val="exact"/>
        </dgm:presLayoutVars>
      </dgm:prSet>
      <dgm:spPr/>
    </dgm:pt>
    <dgm:pt modelId="{48AF9B9A-1E65-4E44-8D59-9AF3A4D84D87}" type="pres">
      <dgm:prSet presAssocID="{700529C0-B5C6-4DD1-9B0C-25EC25C98832}" presName="compNode" presStyleCnt="0"/>
      <dgm:spPr/>
    </dgm:pt>
    <dgm:pt modelId="{D98C65C6-F531-421C-A7D9-E85E3F819820}" type="pres">
      <dgm:prSet presAssocID="{700529C0-B5C6-4DD1-9B0C-25EC25C98832}" presName="bgRect" presStyleLbl="bgShp" presStyleIdx="0" presStyleCnt="1"/>
      <dgm:spPr/>
    </dgm:pt>
    <dgm:pt modelId="{DEB30F76-4C28-41EF-A511-E7D5F0E49133}" type="pres">
      <dgm:prSet presAssocID="{700529C0-B5C6-4DD1-9B0C-25EC25C98832}" presName="iconRect" presStyleLbl="node1" presStyleIdx="0" presStyleCnt="1" custLinFactNeighborX="-627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95CBC053-F97D-492D-ADEC-70B8CD66F32B}" type="pres">
      <dgm:prSet presAssocID="{700529C0-B5C6-4DD1-9B0C-25EC25C98832}" presName="spaceRect" presStyleCnt="0"/>
      <dgm:spPr/>
    </dgm:pt>
    <dgm:pt modelId="{AA99FECB-E0EA-4AF5-B320-EE3080F82F41}" type="pres">
      <dgm:prSet presAssocID="{700529C0-B5C6-4DD1-9B0C-25EC25C98832}" presName="parTx" presStyleLbl="revTx" presStyleIdx="0" presStyleCnt="1">
        <dgm:presLayoutVars>
          <dgm:chMax val="0"/>
          <dgm:chPref val="0"/>
        </dgm:presLayoutVars>
      </dgm:prSet>
      <dgm:spPr/>
    </dgm:pt>
  </dgm:ptLst>
  <dgm:cxnLst>
    <dgm:cxn modelId="{6084B39D-7E4E-4439-96B0-D8E46FE0BACB}" type="presOf" srcId="{565E827A-89E6-4C0A-883A-3D33F32E25E0}" destId="{6603B0A4-8D33-46E9-90B0-03B2EC621AEB}" srcOrd="0" destOrd="0" presId="urn:microsoft.com/office/officeart/2018/2/layout/IconVerticalSolidList"/>
    <dgm:cxn modelId="{1DADA9BF-5479-44A4-8BA4-6385B5FD2CAD}" srcId="{565E827A-89E6-4C0A-883A-3D33F32E25E0}" destId="{700529C0-B5C6-4DD1-9B0C-25EC25C98832}" srcOrd="0" destOrd="0" parTransId="{E54E359B-547A-4411-AC9B-6660F90DBDCF}" sibTransId="{B1901AB6-D61D-41E3-A254-22C602CD9267}"/>
    <dgm:cxn modelId="{6ACE78F5-B569-4B5A-8CBD-A9D5197EBC1F}" type="presOf" srcId="{700529C0-B5C6-4DD1-9B0C-25EC25C98832}" destId="{AA99FECB-E0EA-4AF5-B320-EE3080F82F41}" srcOrd="0" destOrd="0" presId="urn:microsoft.com/office/officeart/2018/2/layout/IconVerticalSolidList"/>
    <dgm:cxn modelId="{E2CD610F-761E-4B50-A7D2-EBCAF27C9A06}" type="presParOf" srcId="{6603B0A4-8D33-46E9-90B0-03B2EC621AEB}" destId="{48AF9B9A-1E65-4E44-8D59-9AF3A4D84D87}" srcOrd="0" destOrd="0" presId="urn:microsoft.com/office/officeart/2018/2/layout/IconVerticalSolidList"/>
    <dgm:cxn modelId="{9F0DE33A-08C3-4FDF-B4DE-87D79B2F2956}" type="presParOf" srcId="{48AF9B9A-1E65-4E44-8D59-9AF3A4D84D87}" destId="{D98C65C6-F531-421C-A7D9-E85E3F819820}" srcOrd="0" destOrd="0" presId="urn:microsoft.com/office/officeart/2018/2/layout/IconVerticalSolidList"/>
    <dgm:cxn modelId="{0FDAE7BA-EE93-4863-9FCF-65A6CC846F5F}" type="presParOf" srcId="{48AF9B9A-1E65-4E44-8D59-9AF3A4D84D87}" destId="{DEB30F76-4C28-41EF-A511-E7D5F0E49133}" srcOrd="1" destOrd="0" presId="urn:microsoft.com/office/officeart/2018/2/layout/IconVerticalSolidList"/>
    <dgm:cxn modelId="{F21507B5-942D-4652-8222-B6157FF9E485}" type="presParOf" srcId="{48AF9B9A-1E65-4E44-8D59-9AF3A4D84D87}" destId="{95CBC053-F97D-492D-ADEC-70B8CD66F32B}" srcOrd="2" destOrd="0" presId="urn:microsoft.com/office/officeart/2018/2/layout/IconVerticalSolidList"/>
    <dgm:cxn modelId="{5EC9986B-F1FC-4993-909D-50281B0368FA}" type="presParOf" srcId="{48AF9B9A-1E65-4E44-8D59-9AF3A4D84D87}" destId="{AA99FECB-E0EA-4AF5-B320-EE3080F82F4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65E827A-89E6-4C0A-883A-3D33F32E25E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0529C0-B5C6-4DD1-9B0C-25EC25C98832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300" dirty="0">
              <a:latin typeface="+mn-lt"/>
            </a:rPr>
            <a:t>Descreva os principais diagnósticos, intervenções e resultados.</a:t>
          </a:r>
          <a:endParaRPr lang="en-US" sz="2300" dirty="0">
            <a:latin typeface="+mn-lt"/>
          </a:endParaRPr>
        </a:p>
      </dgm:t>
    </dgm:pt>
    <dgm:pt modelId="{E54E359B-547A-4411-AC9B-6660F90DBDCF}" type="parTrans" cxnId="{1DADA9BF-5479-44A4-8BA4-6385B5FD2CAD}">
      <dgm:prSet/>
      <dgm:spPr/>
      <dgm:t>
        <a:bodyPr/>
        <a:lstStyle/>
        <a:p>
          <a:endParaRPr lang="en-US"/>
        </a:p>
      </dgm:t>
    </dgm:pt>
    <dgm:pt modelId="{B1901AB6-D61D-41E3-A254-22C602CD9267}" type="sibTrans" cxnId="{1DADA9BF-5479-44A4-8BA4-6385B5FD2CAD}">
      <dgm:prSet/>
      <dgm:spPr/>
      <dgm:t>
        <a:bodyPr/>
        <a:lstStyle/>
        <a:p>
          <a:endParaRPr lang="en-US"/>
        </a:p>
      </dgm:t>
    </dgm:pt>
    <dgm:pt modelId="{6603B0A4-8D33-46E9-90B0-03B2EC621AEB}" type="pres">
      <dgm:prSet presAssocID="{565E827A-89E6-4C0A-883A-3D33F32E25E0}" presName="root" presStyleCnt="0">
        <dgm:presLayoutVars>
          <dgm:dir/>
          <dgm:resizeHandles val="exact"/>
        </dgm:presLayoutVars>
      </dgm:prSet>
      <dgm:spPr/>
    </dgm:pt>
    <dgm:pt modelId="{48AF9B9A-1E65-4E44-8D59-9AF3A4D84D87}" type="pres">
      <dgm:prSet presAssocID="{700529C0-B5C6-4DD1-9B0C-25EC25C98832}" presName="compNode" presStyleCnt="0"/>
      <dgm:spPr/>
    </dgm:pt>
    <dgm:pt modelId="{D98C65C6-F531-421C-A7D9-E85E3F819820}" type="pres">
      <dgm:prSet presAssocID="{700529C0-B5C6-4DD1-9B0C-25EC25C98832}" presName="bgRect" presStyleLbl="bgShp" presStyleIdx="0" presStyleCnt="1"/>
      <dgm:spPr/>
    </dgm:pt>
    <dgm:pt modelId="{DEB30F76-4C28-41EF-A511-E7D5F0E49133}" type="pres">
      <dgm:prSet presAssocID="{700529C0-B5C6-4DD1-9B0C-25EC25C98832}" presName="iconRect" presStyleLbl="node1" presStyleIdx="0" presStyleCnt="1" custLinFactNeighborX="-627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95CBC053-F97D-492D-ADEC-70B8CD66F32B}" type="pres">
      <dgm:prSet presAssocID="{700529C0-B5C6-4DD1-9B0C-25EC25C98832}" presName="spaceRect" presStyleCnt="0"/>
      <dgm:spPr/>
    </dgm:pt>
    <dgm:pt modelId="{AA99FECB-E0EA-4AF5-B320-EE3080F82F41}" type="pres">
      <dgm:prSet presAssocID="{700529C0-B5C6-4DD1-9B0C-25EC25C98832}" presName="parTx" presStyleLbl="revTx" presStyleIdx="0" presStyleCnt="1">
        <dgm:presLayoutVars>
          <dgm:chMax val="0"/>
          <dgm:chPref val="0"/>
        </dgm:presLayoutVars>
      </dgm:prSet>
      <dgm:spPr/>
    </dgm:pt>
  </dgm:ptLst>
  <dgm:cxnLst>
    <dgm:cxn modelId="{6084B39D-7E4E-4439-96B0-D8E46FE0BACB}" type="presOf" srcId="{565E827A-89E6-4C0A-883A-3D33F32E25E0}" destId="{6603B0A4-8D33-46E9-90B0-03B2EC621AEB}" srcOrd="0" destOrd="0" presId="urn:microsoft.com/office/officeart/2018/2/layout/IconVerticalSolidList"/>
    <dgm:cxn modelId="{1DADA9BF-5479-44A4-8BA4-6385B5FD2CAD}" srcId="{565E827A-89E6-4C0A-883A-3D33F32E25E0}" destId="{700529C0-B5C6-4DD1-9B0C-25EC25C98832}" srcOrd="0" destOrd="0" parTransId="{E54E359B-547A-4411-AC9B-6660F90DBDCF}" sibTransId="{B1901AB6-D61D-41E3-A254-22C602CD9267}"/>
    <dgm:cxn modelId="{6ACE78F5-B569-4B5A-8CBD-A9D5197EBC1F}" type="presOf" srcId="{700529C0-B5C6-4DD1-9B0C-25EC25C98832}" destId="{AA99FECB-E0EA-4AF5-B320-EE3080F82F41}" srcOrd="0" destOrd="0" presId="urn:microsoft.com/office/officeart/2018/2/layout/IconVerticalSolidList"/>
    <dgm:cxn modelId="{E2CD610F-761E-4B50-A7D2-EBCAF27C9A06}" type="presParOf" srcId="{6603B0A4-8D33-46E9-90B0-03B2EC621AEB}" destId="{48AF9B9A-1E65-4E44-8D59-9AF3A4D84D87}" srcOrd="0" destOrd="0" presId="urn:microsoft.com/office/officeart/2018/2/layout/IconVerticalSolidList"/>
    <dgm:cxn modelId="{9F0DE33A-08C3-4FDF-B4DE-87D79B2F2956}" type="presParOf" srcId="{48AF9B9A-1E65-4E44-8D59-9AF3A4D84D87}" destId="{D98C65C6-F531-421C-A7D9-E85E3F819820}" srcOrd="0" destOrd="0" presId="urn:microsoft.com/office/officeart/2018/2/layout/IconVerticalSolidList"/>
    <dgm:cxn modelId="{0FDAE7BA-EE93-4863-9FCF-65A6CC846F5F}" type="presParOf" srcId="{48AF9B9A-1E65-4E44-8D59-9AF3A4D84D87}" destId="{DEB30F76-4C28-41EF-A511-E7D5F0E49133}" srcOrd="1" destOrd="0" presId="urn:microsoft.com/office/officeart/2018/2/layout/IconVerticalSolidList"/>
    <dgm:cxn modelId="{F21507B5-942D-4652-8222-B6157FF9E485}" type="presParOf" srcId="{48AF9B9A-1E65-4E44-8D59-9AF3A4D84D87}" destId="{95CBC053-F97D-492D-ADEC-70B8CD66F32B}" srcOrd="2" destOrd="0" presId="urn:microsoft.com/office/officeart/2018/2/layout/IconVerticalSolidList"/>
    <dgm:cxn modelId="{5EC9986B-F1FC-4993-909D-50281B0368FA}" type="presParOf" srcId="{48AF9B9A-1E65-4E44-8D59-9AF3A4D84D87}" destId="{AA99FECB-E0EA-4AF5-B320-EE3080F82F4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65E827A-89E6-4C0A-883A-3D33F32E25E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0529C0-B5C6-4DD1-9B0C-25EC25C98832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300" dirty="0">
              <a:latin typeface="+mn-lt"/>
            </a:rPr>
            <a:t>Relate quais são as principais lições extraídas deste caso.</a:t>
          </a:r>
          <a:endParaRPr lang="en-US" sz="2300" dirty="0">
            <a:latin typeface="+mn-lt"/>
          </a:endParaRPr>
        </a:p>
      </dgm:t>
    </dgm:pt>
    <dgm:pt modelId="{E54E359B-547A-4411-AC9B-6660F90DBDCF}" type="parTrans" cxnId="{1DADA9BF-5479-44A4-8BA4-6385B5FD2CAD}">
      <dgm:prSet/>
      <dgm:spPr/>
      <dgm:t>
        <a:bodyPr/>
        <a:lstStyle/>
        <a:p>
          <a:endParaRPr lang="en-US"/>
        </a:p>
      </dgm:t>
    </dgm:pt>
    <dgm:pt modelId="{B1901AB6-D61D-41E3-A254-22C602CD9267}" type="sibTrans" cxnId="{1DADA9BF-5479-44A4-8BA4-6385B5FD2CAD}">
      <dgm:prSet/>
      <dgm:spPr/>
      <dgm:t>
        <a:bodyPr/>
        <a:lstStyle/>
        <a:p>
          <a:endParaRPr lang="en-US"/>
        </a:p>
      </dgm:t>
    </dgm:pt>
    <dgm:pt modelId="{6603B0A4-8D33-46E9-90B0-03B2EC621AEB}" type="pres">
      <dgm:prSet presAssocID="{565E827A-89E6-4C0A-883A-3D33F32E25E0}" presName="root" presStyleCnt="0">
        <dgm:presLayoutVars>
          <dgm:dir/>
          <dgm:resizeHandles val="exact"/>
        </dgm:presLayoutVars>
      </dgm:prSet>
      <dgm:spPr/>
    </dgm:pt>
    <dgm:pt modelId="{48AF9B9A-1E65-4E44-8D59-9AF3A4D84D87}" type="pres">
      <dgm:prSet presAssocID="{700529C0-B5C6-4DD1-9B0C-25EC25C98832}" presName="compNode" presStyleCnt="0"/>
      <dgm:spPr/>
    </dgm:pt>
    <dgm:pt modelId="{D98C65C6-F531-421C-A7D9-E85E3F819820}" type="pres">
      <dgm:prSet presAssocID="{700529C0-B5C6-4DD1-9B0C-25EC25C98832}" presName="bgRect" presStyleLbl="bgShp" presStyleIdx="0" presStyleCnt="1"/>
      <dgm:spPr/>
    </dgm:pt>
    <dgm:pt modelId="{DEB30F76-4C28-41EF-A511-E7D5F0E49133}" type="pres">
      <dgm:prSet presAssocID="{700529C0-B5C6-4DD1-9B0C-25EC25C98832}" presName="iconRect" presStyleLbl="node1" presStyleIdx="0" presStyleCnt="1" custLinFactNeighborX="-627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95CBC053-F97D-492D-ADEC-70B8CD66F32B}" type="pres">
      <dgm:prSet presAssocID="{700529C0-B5C6-4DD1-9B0C-25EC25C98832}" presName="spaceRect" presStyleCnt="0"/>
      <dgm:spPr/>
    </dgm:pt>
    <dgm:pt modelId="{AA99FECB-E0EA-4AF5-B320-EE3080F82F41}" type="pres">
      <dgm:prSet presAssocID="{700529C0-B5C6-4DD1-9B0C-25EC25C98832}" presName="parTx" presStyleLbl="revTx" presStyleIdx="0" presStyleCnt="1">
        <dgm:presLayoutVars>
          <dgm:chMax val="0"/>
          <dgm:chPref val="0"/>
        </dgm:presLayoutVars>
      </dgm:prSet>
      <dgm:spPr/>
    </dgm:pt>
  </dgm:ptLst>
  <dgm:cxnLst>
    <dgm:cxn modelId="{6084B39D-7E4E-4439-96B0-D8E46FE0BACB}" type="presOf" srcId="{565E827A-89E6-4C0A-883A-3D33F32E25E0}" destId="{6603B0A4-8D33-46E9-90B0-03B2EC621AEB}" srcOrd="0" destOrd="0" presId="urn:microsoft.com/office/officeart/2018/2/layout/IconVerticalSolidList"/>
    <dgm:cxn modelId="{1DADA9BF-5479-44A4-8BA4-6385B5FD2CAD}" srcId="{565E827A-89E6-4C0A-883A-3D33F32E25E0}" destId="{700529C0-B5C6-4DD1-9B0C-25EC25C98832}" srcOrd="0" destOrd="0" parTransId="{E54E359B-547A-4411-AC9B-6660F90DBDCF}" sibTransId="{B1901AB6-D61D-41E3-A254-22C602CD9267}"/>
    <dgm:cxn modelId="{6ACE78F5-B569-4B5A-8CBD-A9D5197EBC1F}" type="presOf" srcId="{700529C0-B5C6-4DD1-9B0C-25EC25C98832}" destId="{AA99FECB-E0EA-4AF5-B320-EE3080F82F41}" srcOrd="0" destOrd="0" presId="urn:microsoft.com/office/officeart/2018/2/layout/IconVerticalSolidList"/>
    <dgm:cxn modelId="{E2CD610F-761E-4B50-A7D2-EBCAF27C9A06}" type="presParOf" srcId="{6603B0A4-8D33-46E9-90B0-03B2EC621AEB}" destId="{48AF9B9A-1E65-4E44-8D59-9AF3A4D84D87}" srcOrd="0" destOrd="0" presId="urn:microsoft.com/office/officeart/2018/2/layout/IconVerticalSolidList"/>
    <dgm:cxn modelId="{9F0DE33A-08C3-4FDF-B4DE-87D79B2F2956}" type="presParOf" srcId="{48AF9B9A-1E65-4E44-8D59-9AF3A4D84D87}" destId="{D98C65C6-F531-421C-A7D9-E85E3F819820}" srcOrd="0" destOrd="0" presId="urn:microsoft.com/office/officeart/2018/2/layout/IconVerticalSolidList"/>
    <dgm:cxn modelId="{0FDAE7BA-EE93-4863-9FCF-65A6CC846F5F}" type="presParOf" srcId="{48AF9B9A-1E65-4E44-8D59-9AF3A4D84D87}" destId="{DEB30F76-4C28-41EF-A511-E7D5F0E49133}" srcOrd="1" destOrd="0" presId="urn:microsoft.com/office/officeart/2018/2/layout/IconVerticalSolidList"/>
    <dgm:cxn modelId="{F21507B5-942D-4652-8222-B6157FF9E485}" type="presParOf" srcId="{48AF9B9A-1E65-4E44-8D59-9AF3A4D84D87}" destId="{95CBC053-F97D-492D-ADEC-70B8CD66F32B}" srcOrd="2" destOrd="0" presId="urn:microsoft.com/office/officeart/2018/2/layout/IconVerticalSolidList"/>
    <dgm:cxn modelId="{5EC9986B-F1FC-4993-909D-50281B0368FA}" type="presParOf" srcId="{48AF9B9A-1E65-4E44-8D59-9AF3A4D84D87}" destId="{AA99FECB-E0EA-4AF5-B320-EE3080F82F4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2DD4DD4-4566-48C9-933F-78E02F5B515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99E58E-6E8C-40FA-AA3A-CDD666CAEB01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300" dirty="0"/>
            <a:t>Resuma brevemente por que este relato de caso é importante e inclua referências.</a:t>
          </a:r>
          <a:endParaRPr lang="en-US" sz="2300" dirty="0"/>
        </a:p>
      </dgm:t>
    </dgm:pt>
    <dgm:pt modelId="{EB013931-F8CE-4004-8972-D1D4EE1DD055}" type="parTrans" cxnId="{1752AF00-D3B1-496A-B903-F96F66E4388D}">
      <dgm:prSet/>
      <dgm:spPr/>
      <dgm:t>
        <a:bodyPr/>
        <a:lstStyle/>
        <a:p>
          <a:endParaRPr lang="en-US"/>
        </a:p>
      </dgm:t>
    </dgm:pt>
    <dgm:pt modelId="{EAA28D4D-5D2D-4431-9FCE-51D5933A4587}" type="sibTrans" cxnId="{1752AF00-D3B1-496A-B903-F96F66E4388D}">
      <dgm:prSet/>
      <dgm:spPr/>
      <dgm:t>
        <a:bodyPr/>
        <a:lstStyle/>
        <a:p>
          <a:endParaRPr lang="en-US"/>
        </a:p>
      </dgm:t>
    </dgm:pt>
    <dgm:pt modelId="{2E42B3D0-1C84-490F-835B-D9B40432F811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300" dirty="0"/>
            <a:t>Relate que é único deste caso e o que ele adiciona de novo à literatura médica.</a:t>
          </a:r>
          <a:endParaRPr lang="en-US" sz="2300" dirty="0"/>
        </a:p>
      </dgm:t>
    </dgm:pt>
    <dgm:pt modelId="{1F943BA8-FEAF-4525-9A64-B9BC4EC3FEAD}" type="parTrans" cxnId="{3FDACA4E-94B9-4A32-A7AD-3F64A2A74DED}">
      <dgm:prSet/>
      <dgm:spPr/>
      <dgm:t>
        <a:bodyPr/>
        <a:lstStyle/>
        <a:p>
          <a:endParaRPr lang="en-US"/>
        </a:p>
      </dgm:t>
    </dgm:pt>
    <dgm:pt modelId="{0663A18D-0B85-4066-B29F-0B2C5516ECBE}" type="sibTrans" cxnId="{3FDACA4E-94B9-4A32-A7AD-3F64A2A74DED}">
      <dgm:prSet/>
      <dgm:spPr/>
      <dgm:t>
        <a:bodyPr/>
        <a:lstStyle/>
        <a:p>
          <a:endParaRPr lang="en-US"/>
        </a:p>
      </dgm:t>
    </dgm:pt>
    <dgm:pt modelId="{16C44AF9-B158-405E-95E5-F82C4F6B2A30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300" dirty="0"/>
            <a:t>Não esqueça de citar o artigo CARE mais recente.</a:t>
          </a:r>
          <a:endParaRPr lang="en-US" sz="2300" dirty="0"/>
        </a:p>
      </dgm:t>
    </dgm:pt>
    <dgm:pt modelId="{164299D3-F9E0-46B0-93B5-711AB03AA037}" type="parTrans" cxnId="{8C235D88-8263-4313-BF05-A11EEC47E0B7}">
      <dgm:prSet/>
      <dgm:spPr/>
      <dgm:t>
        <a:bodyPr/>
        <a:lstStyle/>
        <a:p>
          <a:endParaRPr lang="en-US"/>
        </a:p>
      </dgm:t>
    </dgm:pt>
    <dgm:pt modelId="{CEF49ACE-6656-418E-92D8-423D5E100EC0}" type="sibTrans" cxnId="{8C235D88-8263-4313-BF05-A11EEC47E0B7}">
      <dgm:prSet/>
      <dgm:spPr/>
      <dgm:t>
        <a:bodyPr/>
        <a:lstStyle/>
        <a:p>
          <a:endParaRPr lang="en-US"/>
        </a:p>
      </dgm:t>
    </dgm:pt>
    <dgm:pt modelId="{E46F6117-1E4A-4A04-B46C-64C4BC017E55}" type="pres">
      <dgm:prSet presAssocID="{D2DD4DD4-4566-48C9-933F-78E02F5B5151}" presName="root" presStyleCnt="0">
        <dgm:presLayoutVars>
          <dgm:dir/>
          <dgm:resizeHandles val="exact"/>
        </dgm:presLayoutVars>
      </dgm:prSet>
      <dgm:spPr/>
    </dgm:pt>
    <dgm:pt modelId="{EE1347AA-2163-4C62-A7CE-75C29E2CFF79}" type="pres">
      <dgm:prSet presAssocID="{8399E58E-6E8C-40FA-AA3A-CDD666CAEB01}" presName="compNode" presStyleCnt="0"/>
      <dgm:spPr/>
    </dgm:pt>
    <dgm:pt modelId="{3A95CE92-CFF4-4ACD-8E1C-1AE94847BE99}" type="pres">
      <dgm:prSet presAssocID="{8399E58E-6E8C-40FA-AA3A-CDD666CAEB01}" presName="bgRect" presStyleLbl="bgShp" presStyleIdx="0" presStyleCnt="3"/>
      <dgm:spPr/>
    </dgm:pt>
    <dgm:pt modelId="{90CCA2EE-C338-4137-8850-9821ABD211BE}" type="pres">
      <dgm:prSet presAssocID="{8399E58E-6E8C-40FA-AA3A-CDD666CAEB01}" presName="icon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spas"/>
        </a:ext>
      </dgm:extLst>
    </dgm:pt>
    <dgm:pt modelId="{977371A8-9A41-4D08-B0F2-CF39AD72938A}" type="pres">
      <dgm:prSet presAssocID="{8399E58E-6E8C-40FA-AA3A-CDD666CAEB01}" presName="spaceRect" presStyleCnt="0"/>
      <dgm:spPr/>
    </dgm:pt>
    <dgm:pt modelId="{E2425B34-BD3E-44A8-9DAA-0458D85F2A62}" type="pres">
      <dgm:prSet presAssocID="{8399E58E-6E8C-40FA-AA3A-CDD666CAEB01}" presName="parTx" presStyleLbl="revTx" presStyleIdx="0" presStyleCnt="3">
        <dgm:presLayoutVars>
          <dgm:chMax val="0"/>
          <dgm:chPref val="0"/>
        </dgm:presLayoutVars>
      </dgm:prSet>
      <dgm:spPr/>
    </dgm:pt>
    <dgm:pt modelId="{C2C1D4DD-3675-438C-B148-951FF9150A54}" type="pres">
      <dgm:prSet presAssocID="{EAA28D4D-5D2D-4431-9FCE-51D5933A4587}" presName="sibTrans" presStyleCnt="0"/>
      <dgm:spPr/>
    </dgm:pt>
    <dgm:pt modelId="{0BFCB500-2F3B-4747-99C4-0046432331CD}" type="pres">
      <dgm:prSet presAssocID="{2E42B3D0-1C84-490F-835B-D9B40432F811}" presName="compNode" presStyleCnt="0"/>
      <dgm:spPr/>
    </dgm:pt>
    <dgm:pt modelId="{7735893B-7EF6-43FF-93EC-0CE5D3AEC612}" type="pres">
      <dgm:prSet presAssocID="{2E42B3D0-1C84-490F-835B-D9B40432F811}" presName="bgRect" presStyleLbl="bgShp" presStyleIdx="1" presStyleCnt="3"/>
      <dgm:spPr/>
    </dgm:pt>
    <dgm:pt modelId="{39C1EC34-36C5-4CBE-966A-3BF56A7705B1}" type="pres">
      <dgm:prSet presAssocID="{2E42B3D0-1C84-490F-835B-D9B40432F811}" presName="iconRect" presStyleLbl="node1" presStyleIdx="1" presStyleCnt="3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édico"/>
        </a:ext>
      </dgm:extLst>
    </dgm:pt>
    <dgm:pt modelId="{B872FC8F-BFBB-4E28-A19A-D1F3BBE42DB0}" type="pres">
      <dgm:prSet presAssocID="{2E42B3D0-1C84-490F-835B-D9B40432F811}" presName="spaceRect" presStyleCnt="0"/>
      <dgm:spPr/>
    </dgm:pt>
    <dgm:pt modelId="{B345F539-37A3-4248-B9E5-5418FCC265CC}" type="pres">
      <dgm:prSet presAssocID="{2E42B3D0-1C84-490F-835B-D9B40432F811}" presName="parTx" presStyleLbl="revTx" presStyleIdx="1" presStyleCnt="3">
        <dgm:presLayoutVars>
          <dgm:chMax val="0"/>
          <dgm:chPref val="0"/>
        </dgm:presLayoutVars>
      </dgm:prSet>
      <dgm:spPr/>
    </dgm:pt>
    <dgm:pt modelId="{8B63AF59-8DF0-4625-891F-D605B8740DB8}" type="pres">
      <dgm:prSet presAssocID="{0663A18D-0B85-4066-B29F-0B2C5516ECBE}" presName="sibTrans" presStyleCnt="0"/>
      <dgm:spPr/>
    </dgm:pt>
    <dgm:pt modelId="{23800665-C8AD-4287-B4A8-3B37998E038B}" type="pres">
      <dgm:prSet presAssocID="{16C44AF9-B158-405E-95E5-F82C4F6B2A30}" presName="compNode" presStyleCnt="0"/>
      <dgm:spPr/>
    </dgm:pt>
    <dgm:pt modelId="{360E138F-ACC7-40C6-8715-C26087C97C4F}" type="pres">
      <dgm:prSet presAssocID="{16C44AF9-B158-405E-95E5-F82C4F6B2A30}" presName="bgRect" presStyleLbl="bgShp" presStyleIdx="2" presStyleCnt="3"/>
      <dgm:spPr/>
    </dgm:pt>
    <dgm:pt modelId="{F8CF6AE1-4946-42ED-B27B-18DE739A23B6}" type="pres">
      <dgm:prSet presAssocID="{16C44AF9-B158-405E-95E5-F82C4F6B2A30}" presName="iconRect" presStyleLbl="nod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sed Quotation Mark"/>
        </a:ext>
      </dgm:extLst>
    </dgm:pt>
    <dgm:pt modelId="{D2F0F826-F99A-451E-A8AF-D1F1A606E338}" type="pres">
      <dgm:prSet presAssocID="{16C44AF9-B158-405E-95E5-F82C4F6B2A30}" presName="spaceRect" presStyleCnt="0"/>
      <dgm:spPr/>
    </dgm:pt>
    <dgm:pt modelId="{99C2E106-6F72-4ED8-B2AD-128DE48C2AE1}" type="pres">
      <dgm:prSet presAssocID="{16C44AF9-B158-405E-95E5-F82C4F6B2A3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752AF00-D3B1-496A-B903-F96F66E4388D}" srcId="{D2DD4DD4-4566-48C9-933F-78E02F5B5151}" destId="{8399E58E-6E8C-40FA-AA3A-CDD666CAEB01}" srcOrd="0" destOrd="0" parTransId="{EB013931-F8CE-4004-8972-D1D4EE1DD055}" sibTransId="{EAA28D4D-5D2D-4431-9FCE-51D5933A4587}"/>
    <dgm:cxn modelId="{3FDACA4E-94B9-4A32-A7AD-3F64A2A74DED}" srcId="{D2DD4DD4-4566-48C9-933F-78E02F5B5151}" destId="{2E42B3D0-1C84-490F-835B-D9B40432F811}" srcOrd="1" destOrd="0" parTransId="{1F943BA8-FEAF-4525-9A64-B9BC4EC3FEAD}" sibTransId="{0663A18D-0B85-4066-B29F-0B2C5516ECBE}"/>
    <dgm:cxn modelId="{0014B87E-C2B8-4EFA-AB2C-F4E27DBDC7E5}" type="presOf" srcId="{2E42B3D0-1C84-490F-835B-D9B40432F811}" destId="{B345F539-37A3-4248-B9E5-5418FCC265CC}" srcOrd="0" destOrd="0" presId="urn:microsoft.com/office/officeart/2018/2/layout/IconVerticalSolidList"/>
    <dgm:cxn modelId="{8C235D88-8263-4313-BF05-A11EEC47E0B7}" srcId="{D2DD4DD4-4566-48C9-933F-78E02F5B5151}" destId="{16C44AF9-B158-405E-95E5-F82C4F6B2A30}" srcOrd="2" destOrd="0" parTransId="{164299D3-F9E0-46B0-93B5-711AB03AA037}" sibTransId="{CEF49ACE-6656-418E-92D8-423D5E100EC0}"/>
    <dgm:cxn modelId="{54B0C1A6-F93D-442D-9138-6CCF77F8457B}" type="presOf" srcId="{8399E58E-6E8C-40FA-AA3A-CDD666CAEB01}" destId="{E2425B34-BD3E-44A8-9DAA-0458D85F2A62}" srcOrd="0" destOrd="0" presId="urn:microsoft.com/office/officeart/2018/2/layout/IconVerticalSolidList"/>
    <dgm:cxn modelId="{D1D18EB2-60D0-4D1C-A97B-8AD2D9ECDDF6}" type="presOf" srcId="{D2DD4DD4-4566-48C9-933F-78E02F5B5151}" destId="{E46F6117-1E4A-4A04-B46C-64C4BC017E55}" srcOrd="0" destOrd="0" presId="urn:microsoft.com/office/officeart/2018/2/layout/IconVerticalSolidList"/>
    <dgm:cxn modelId="{F3B1AFD4-B49C-48E6-A62B-F6CC6D6AD8EF}" type="presOf" srcId="{16C44AF9-B158-405E-95E5-F82C4F6B2A30}" destId="{99C2E106-6F72-4ED8-B2AD-128DE48C2AE1}" srcOrd="0" destOrd="0" presId="urn:microsoft.com/office/officeart/2018/2/layout/IconVerticalSolidList"/>
    <dgm:cxn modelId="{26FAD0D9-55AA-42CB-93CF-797F9EFD35F1}" type="presParOf" srcId="{E46F6117-1E4A-4A04-B46C-64C4BC017E55}" destId="{EE1347AA-2163-4C62-A7CE-75C29E2CFF79}" srcOrd="0" destOrd="0" presId="urn:microsoft.com/office/officeart/2018/2/layout/IconVerticalSolidList"/>
    <dgm:cxn modelId="{966AE648-3A13-4965-8465-1F2B43425A5F}" type="presParOf" srcId="{EE1347AA-2163-4C62-A7CE-75C29E2CFF79}" destId="{3A95CE92-CFF4-4ACD-8E1C-1AE94847BE99}" srcOrd="0" destOrd="0" presId="urn:microsoft.com/office/officeart/2018/2/layout/IconVerticalSolidList"/>
    <dgm:cxn modelId="{844722B1-2D5F-4D96-8D64-5367EAA46AAB}" type="presParOf" srcId="{EE1347AA-2163-4C62-A7CE-75C29E2CFF79}" destId="{90CCA2EE-C338-4137-8850-9821ABD211BE}" srcOrd="1" destOrd="0" presId="urn:microsoft.com/office/officeart/2018/2/layout/IconVerticalSolidList"/>
    <dgm:cxn modelId="{1D81BE65-A71C-4CAB-B670-07D7794CD592}" type="presParOf" srcId="{EE1347AA-2163-4C62-A7CE-75C29E2CFF79}" destId="{977371A8-9A41-4D08-B0F2-CF39AD72938A}" srcOrd="2" destOrd="0" presId="urn:microsoft.com/office/officeart/2018/2/layout/IconVerticalSolidList"/>
    <dgm:cxn modelId="{1E4D9AC5-CB1E-4A73-B7C8-B36F088CAEA4}" type="presParOf" srcId="{EE1347AA-2163-4C62-A7CE-75C29E2CFF79}" destId="{E2425B34-BD3E-44A8-9DAA-0458D85F2A62}" srcOrd="3" destOrd="0" presId="urn:microsoft.com/office/officeart/2018/2/layout/IconVerticalSolidList"/>
    <dgm:cxn modelId="{2AEFBD2B-6A8A-40E7-AD07-63C0B2E83846}" type="presParOf" srcId="{E46F6117-1E4A-4A04-B46C-64C4BC017E55}" destId="{C2C1D4DD-3675-438C-B148-951FF9150A54}" srcOrd="1" destOrd="0" presId="urn:microsoft.com/office/officeart/2018/2/layout/IconVerticalSolidList"/>
    <dgm:cxn modelId="{AD28CE95-F375-4E47-B950-FFFBAFFD72DC}" type="presParOf" srcId="{E46F6117-1E4A-4A04-B46C-64C4BC017E55}" destId="{0BFCB500-2F3B-4747-99C4-0046432331CD}" srcOrd="2" destOrd="0" presId="urn:microsoft.com/office/officeart/2018/2/layout/IconVerticalSolidList"/>
    <dgm:cxn modelId="{5FAF98CE-357F-4700-B1BC-1EFB27A58994}" type="presParOf" srcId="{0BFCB500-2F3B-4747-99C4-0046432331CD}" destId="{7735893B-7EF6-43FF-93EC-0CE5D3AEC612}" srcOrd="0" destOrd="0" presId="urn:microsoft.com/office/officeart/2018/2/layout/IconVerticalSolidList"/>
    <dgm:cxn modelId="{899DDF8A-A930-43F1-9313-C04DF8E35DF5}" type="presParOf" srcId="{0BFCB500-2F3B-4747-99C4-0046432331CD}" destId="{39C1EC34-36C5-4CBE-966A-3BF56A7705B1}" srcOrd="1" destOrd="0" presId="urn:microsoft.com/office/officeart/2018/2/layout/IconVerticalSolidList"/>
    <dgm:cxn modelId="{6D51E9B5-C00F-4255-A8B2-CBEF1BB76F10}" type="presParOf" srcId="{0BFCB500-2F3B-4747-99C4-0046432331CD}" destId="{B872FC8F-BFBB-4E28-A19A-D1F3BBE42DB0}" srcOrd="2" destOrd="0" presId="urn:microsoft.com/office/officeart/2018/2/layout/IconVerticalSolidList"/>
    <dgm:cxn modelId="{91E4AC5E-D624-45EA-8AB4-6BFBD2BBB968}" type="presParOf" srcId="{0BFCB500-2F3B-4747-99C4-0046432331CD}" destId="{B345F539-37A3-4248-B9E5-5418FCC265CC}" srcOrd="3" destOrd="0" presId="urn:microsoft.com/office/officeart/2018/2/layout/IconVerticalSolidList"/>
    <dgm:cxn modelId="{28C550AA-4564-4052-9F48-F75072B8650F}" type="presParOf" srcId="{E46F6117-1E4A-4A04-B46C-64C4BC017E55}" destId="{8B63AF59-8DF0-4625-891F-D605B8740DB8}" srcOrd="3" destOrd="0" presId="urn:microsoft.com/office/officeart/2018/2/layout/IconVerticalSolidList"/>
    <dgm:cxn modelId="{65E518C5-FEE1-4E51-825D-8E87D42DEEB8}" type="presParOf" srcId="{E46F6117-1E4A-4A04-B46C-64C4BC017E55}" destId="{23800665-C8AD-4287-B4A8-3B37998E038B}" srcOrd="4" destOrd="0" presId="urn:microsoft.com/office/officeart/2018/2/layout/IconVerticalSolidList"/>
    <dgm:cxn modelId="{CFC421B5-08A6-4700-A559-DC041B6E24DA}" type="presParOf" srcId="{23800665-C8AD-4287-B4A8-3B37998E038B}" destId="{360E138F-ACC7-40C6-8715-C26087C97C4F}" srcOrd="0" destOrd="0" presId="urn:microsoft.com/office/officeart/2018/2/layout/IconVerticalSolidList"/>
    <dgm:cxn modelId="{F9971620-19B1-46A8-88BE-0048293FC052}" type="presParOf" srcId="{23800665-C8AD-4287-B4A8-3B37998E038B}" destId="{F8CF6AE1-4946-42ED-B27B-18DE739A23B6}" srcOrd="1" destOrd="0" presId="urn:microsoft.com/office/officeart/2018/2/layout/IconVerticalSolidList"/>
    <dgm:cxn modelId="{E8A7B14B-E325-40A5-B07B-0A7D3181A4B5}" type="presParOf" srcId="{23800665-C8AD-4287-B4A8-3B37998E038B}" destId="{D2F0F826-F99A-451E-A8AF-D1F1A606E338}" srcOrd="2" destOrd="0" presId="urn:microsoft.com/office/officeart/2018/2/layout/IconVerticalSolidList"/>
    <dgm:cxn modelId="{675EF9DE-5633-41B3-930B-E81167792761}" type="presParOf" srcId="{23800665-C8AD-4287-B4A8-3B37998E038B}" destId="{99C2E106-6F72-4ED8-B2AD-128DE48C2AE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65E827A-89E6-4C0A-883A-3D33F32E25E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0529C0-B5C6-4DD1-9B0C-25EC25C98832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2300" dirty="0">
              <a:latin typeface="+mn-lt"/>
            </a:rPr>
            <a:t>Descreva informações específicas do paciente como idade, sexo, etnia e ocupação.</a:t>
          </a:r>
          <a:endParaRPr lang="en-US" sz="2300" dirty="0">
            <a:latin typeface="+mn-lt"/>
          </a:endParaRPr>
        </a:p>
      </dgm:t>
    </dgm:pt>
    <dgm:pt modelId="{E54E359B-547A-4411-AC9B-6660F90DBDCF}" type="parTrans" cxnId="{1DADA9BF-5479-44A4-8BA4-6385B5FD2CAD}">
      <dgm:prSet/>
      <dgm:spPr/>
      <dgm:t>
        <a:bodyPr/>
        <a:lstStyle/>
        <a:p>
          <a:endParaRPr lang="en-US"/>
        </a:p>
      </dgm:t>
    </dgm:pt>
    <dgm:pt modelId="{B1901AB6-D61D-41E3-A254-22C602CD9267}" type="sibTrans" cxnId="{1DADA9BF-5479-44A4-8BA4-6385B5FD2CAD}">
      <dgm:prSet/>
      <dgm:spPr/>
      <dgm:t>
        <a:bodyPr/>
        <a:lstStyle/>
        <a:p>
          <a:endParaRPr lang="en-US"/>
        </a:p>
      </dgm:t>
    </dgm:pt>
    <dgm:pt modelId="{6603B0A4-8D33-46E9-90B0-03B2EC621AEB}" type="pres">
      <dgm:prSet presAssocID="{565E827A-89E6-4C0A-883A-3D33F32E25E0}" presName="root" presStyleCnt="0">
        <dgm:presLayoutVars>
          <dgm:dir/>
          <dgm:resizeHandles val="exact"/>
        </dgm:presLayoutVars>
      </dgm:prSet>
      <dgm:spPr/>
    </dgm:pt>
    <dgm:pt modelId="{48AF9B9A-1E65-4E44-8D59-9AF3A4D84D87}" type="pres">
      <dgm:prSet presAssocID="{700529C0-B5C6-4DD1-9B0C-25EC25C98832}" presName="compNode" presStyleCnt="0"/>
      <dgm:spPr/>
    </dgm:pt>
    <dgm:pt modelId="{D98C65C6-F531-421C-A7D9-E85E3F819820}" type="pres">
      <dgm:prSet presAssocID="{700529C0-B5C6-4DD1-9B0C-25EC25C98832}" presName="bgRect" presStyleLbl="bgShp" presStyleIdx="0" presStyleCnt="1"/>
      <dgm:spPr/>
    </dgm:pt>
    <dgm:pt modelId="{DEB30F76-4C28-41EF-A511-E7D5F0E49133}" type="pres">
      <dgm:prSet presAssocID="{700529C0-B5C6-4DD1-9B0C-25EC25C98832}" presName="iconRect" presStyleLbl="node1" presStyleIdx="0" presStyleCnt="1" custLinFactNeighborX="-627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95CBC053-F97D-492D-ADEC-70B8CD66F32B}" type="pres">
      <dgm:prSet presAssocID="{700529C0-B5C6-4DD1-9B0C-25EC25C98832}" presName="spaceRect" presStyleCnt="0"/>
      <dgm:spPr/>
    </dgm:pt>
    <dgm:pt modelId="{AA99FECB-E0EA-4AF5-B320-EE3080F82F41}" type="pres">
      <dgm:prSet presAssocID="{700529C0-B5C6-4DD1-9B0C-25EC25C98832}" presName="parTx" presStyleLbl="revTx" presStyleIdx="0" presStyleCnt="1">
        <dgm:presLayoutVars>
          <dgm:chMax val="0"/>
          <dgm:chPref val="0"/>
        </dgm:presLayoutVars>
      </dgm:prSet>
      <dgm:spPr/>
    </dgm:pt>
  </dgm:ptLst>
  <dgm:cxnLst>
    <dgm:cxn modelId="{6084B39D-7E4E-4439-96B0-D8E46FE0BACB}" type="presOf" srcId="{565E827A-89E6-4C0A-883A-3D33F32E25E0}" destId="{6603B0A4-8D33-46E9-90B0-03B2EC621AEB}" srcOrd="0" destOrd="0" presId="urn:microsoft.com/office/officeart/2018/2/layout/IconVerticalSolidList"/>
    <dgm:cxn modelId="{1DADA9BF-5479-44A4-8BA4-6385B5FD2CAD}" srcId="{565E827A-89E6-4C0A-883A-3D33F32E25E0}" destId="{700529C0-B5C6-4DD1-9B0C-25EC25C98832}" srcOrd="0" destOrd="0" parTransId="{E54E359B-547A-4411-AC9B-6660F90DBDCF}" sibTransId="{B1901AB6-D61D-41E3-A254-22C602CD9267}"/>
    <dgm:cxn modelId="{6ACE78F5-B569-4B5A-8CBD-A9D5197EBC1F}" type="presOf" srcId="{700529C0-B5C6-4DD1-9B0C-25EC25C98832}" destId="{AA99FECB-E0EA-4AF5-B320-EE3080F82F41}" srcOrd="0" destOrd="0" presId="urn:microsoft.com/office/officeart/2018/2/layout/IconVerticalSolidList"/>
    <dgm:cxn modelId="{E2CD610F-761E-4B50-A7D2-EBCAF27C9A06}" type="presParOf" srcId="{6603B0A4-8D33-46E9-90B0-03B2EC621AEB}" destId="{48AF9B9A-1E65-4E44-8D59-9AF3A4D84D87}" srcOrd="0" destOrd="0" presId="urn:microsoft.com/office/officeart/2018/2/layout/IconVerticalSolidList"/>
    <dgm:cxn modelId="{9F0DE33A-08C3-4FDF-B4DE-87D79B2F2956}" type="presParOf" srcId="{48AF9B9A-1E65-4E44-8D59-9AF3A4D84D87}" destId="{D98C65C6-F531-421C-A7D9-E85E3F819820}" srcOrd="0" destOrd="0" presId="urn:microsoft.com/office/officeart/2018/2/layout/IconVerticalSolidList"/>
    <dgm:cxn modelId="{0FDAE7BA-EE93-4863-9FCF-65A6CC846F5F}" type="presParOf" srcId="{48AF9B9A-1E65-4E44-8D59-9AF3A4D84D87}" destId="{DEB30F76-4C28-41EF-A511-E7D5F0E49133}" srcOrd="1" destOrd="0" presId="urn:microsoft.com/office/officeart/2018/2/layout/IconVerticalSolidList"/>
    <dgm:cxn modelId="{F21507B5-942D-4652-8222-B6157FF9E485}" type="presParOf" srcId="{48AF9B9A-1E65-4E44-8D59-9AF3A4D84D87}" destId="{95CBC053-F97D-492D-ADEC-70B8CD66F32B}" srcOrd="2" destOrd="0" presId="urn:microsoft.com/office/officeart/2018/2/layout/IconVerticalSolidList"/>
    <dgm:cxn modelId="{5EC9986B-F1FC-4993-909D-50281B0368FA}" type="presParOf" srcId="{48AF9B9A-1E65-4E44-8D59-9AF3A4D84D87}" destId="{AA99FECB-E0EA-4AF5-B320-EE3080F82F4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65E827A-89E6-4C0A-883A-3D33F32E25E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0529C0-B5C6-4DD1-9B0C-25EC25C9883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2300" dirty="0">
              <a:latin typeface="+mn-lt"/>
            </a:rPr>
            <a:t>Descreva os principais sintomas do paciente.</a:t>
          </a:r>
          <a:endParaRPr lang="en-US" sz="2300" dirty="0">
            <a:latin typeface="+mn-lt"/>
          </a:endParaRPr>
        </a:p>
      </dgm:t>
    </dgm:pt>
    <dgm:pt modelId="{E54E359B-547A-4411-AC9B-6660F90DBDCF}" type="parTrans" cxnId="{1DADA9BF-5479-44A4-8BA4-6385B5FD2CAD}">
      <dgm:prSet/>
      <dgm:spPr/>
      <dgm:t>
        <a:bodyPr/>
        <a:lstStyle/>
        <a:p>
          <a:endParaRPr lang="en-US"/>
        </a:p>
      </dgm:t>
    </dgm:pt>
    <dgm:pt modelId="{B1901AB6-D61D-41E3-A254-22C602CD9267}" type="sibTrans" cxnId="{1DADA9BF-5479-44A4-8BA4-6385B5FD2CAD}">
      <dgm:prSet/>
      <dgm:spPr/>
      <dgm:t>
        <a:bodyPr/>
        <a:lstStyle/>
        <a:p>
          <a:endParaRPr lang="en-US"/>
        </a:p>
      </dgm:t>
    </dgm:pt>
    <dgm:pt modelId="{6603B0A4-8D33-46E9-90B0-03B2EC621AEB}" type="pres">
      <dgm:prSet presAssocID="{565E827A-89E6-4C0A-883A-3D33F32E25E0}" presName="root" presStyleCnt="0">
        <dgm:presLayoutVars>
          <dgm:dir/>
          <dgm:resizeHandles val="exact"/>
        </dgm:presLayoutVars>
      </dgm:prSet>
      <dgm:spPr/>
    </dgm:pt>
    <dgm:pt modelId="{48AF9B9A-1E65-4E44-8D59-9AF3A4D84D87}" type="pres">
      <dgm:prSet presAssocID="{700529C0-B5C6-4DD1-9B0C-25EC25C98832}" presName="compNode" presStyleCnt="0"/>
      <dgm:spPr/>
    </dgm:pt>
    <dgm:pt modelId="{D98C65C6-F531-421C-A7D9-E85E3F819820}" type="pres">
      <dgm:prSet presAssocID="{700529C0-B5C6-4DD1-9B0C-25EC25C98832}" presName="bgRect" presStyleLbl="bgShp" presStyleIdx="0" presStyleCnt="1"/>
      <dgm:spPr/>
    </dgm:pt>
    <dgm:pt modelId="{DEB30F76-4C28-41EF-A511-E7D5F0E49133}" type="pres">
      <dgm:prSet presAssocID="{700529C0-B5C6-4DD1-9B0C-25EC25C98832}" presName="iconRect" presStyleLbl="node1" presStyleIdx="0" presStyleCnt="1" custLinFactNeighborX="-627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95CBC053-F97D-492D-ADEC-70B8CD66F32B}" type="pres">
      <dgm:prSet presAssocID="{700529C0-B5C6-4DD1-9B0C-25EC25C98832}" presName="spaceRect" presStyleCnt="0"/>
      <dgm:spPr/>
    </dgm:pt>
    <dgm:pt modelId="{AA99FECB-E0EA-4AF5-B320-EE3080F82F41}" type="pres">
      <dgm:prSet presAssocID="{700529C0-B5C6-4DD1-9B0C-25EC25C98832}" presName="parTx" presStyleLbl="revTx" presStyleIdx="0" presStyleCnt="1">
        <dgm:presLayoutVars>
          <dgm:chMax val="0"/>
          <dgm:chPref val="0"/>
        </dgm:presLayoutVars>
      </dgm:prSet>
      <dgm:spPr/>
    </dgm:pt>
  </dgm:ptLst>
  <dgm:cxnLst>
    <dgm:cxn modelId="{6084B39D-7E4E-4439-96B0-D8E46FE0BACB}" type="presOf" srcId="{565E827A-89E6-4C0A-883A-3D33F32E25E0}" destId="{6603B0A4-8D33-46E9-90B0-03B2EC621AEB}" srcOrd="0" destOrd="0" presId="urn:microsoft.com/office/officeart/2018/2/layout/IconVerticalSolidList"/>
    <dgm:cxn modelId="{1DADA9BF-5479-44A4-8BA4-6385B5FD2CAD}" srcId="{565E827A-89E6-4C0A-883A-3D33F32E25E0}" destId="{700529C0-B5C6-4DD1-9B0C-25EC25C98832}" srcOrd="0" destOrd="0" parTransId="{E54E359B-547A-4411-AC9B-6660F90DBDCF}" sibTransId="{B1901AB6-D61D-41E3-A254-22C602CD9267}"/>
    <dgm:cxn modelId="{6ACE78F5-B569-4B5A-8CBD-A9D5197EBC1F}" type="presOf" srcId="{700529C0-B5C6-4DD1-9B0C-25EC25C98832}" destId="{AA99FECB-E0EA-4AF5-B320-EE3080F82F41}" srcOrd="0" destOrd="0" presId="urn:microsoft.com/office/officeart/2018/2/layout/IconVerticalSolidList"/>
    <dgm:cxn modelId="{E2CD610F-761E-4B50-A7D2-EBCAF27C9A06}" type="presParOf" srcId="{6603B0A4-8D33-46E9-90B0-03B2EC621AEB}" destId="{48AF9B9A-1E65-4E44-8D59-9AF3A4D84D87}" srcOrd="0" destOrd="0" presId="urn:microsoft.com/office/officeart/2018/2/layout/IconVerticalSolidList"/>
    <dgm:cxn modelId="{9F0DE33A-08C3-4FDF-B4DE-87D79B2F2956}" type="presParOf" srcId="{48AF9B9A-1E65-4E44-8D59-9AF3A4D84D87}" destId="{D98C65C6-F531-421C-A7D9-E85E3F819820}" srcOrd="0" destOrd="0" presId="urn:microsoft.com/office/officeart/2018/2/layout/IconVerticalSolidList"/>
    <dgm:cxn modelId="{0FDAE7BA-EE93-4863-9FCF-65A6CC846F5F}" type="presParOf" srcId="{48AF9B9A-1E65-4E44-8D59-9AF3A4D84D87}" destId="{DEB30F76-4C28-41EF-A511-E7D5F0E49133}" srcOrd="1" destOrd="0" presId="urn:microsoft.com/office/officeart/2018/2/layout/IconVerticalSolidList"/>
    <dgm:cxn modelId="{F21507B5-942D-4652-8222-B6157FF9E485}" type="presParOf" srcId="{48AF9B9A-1E65-4E44-8D59-9AF3A4D84D87}" destId="{95CBC053-F97D-492D-ADEC-70B8CD66F32B}" srcOrd="2" destOrd="0" presId="urn:microsoft.com/office/officeart/2018/2/layout/IconVerticalSolidList"/>
    <dgm:cxn modelId="{5EC9986B-F1FC-4993-909D-50281B0368FA}" type="presParOf" srcId="{48AF9B9A-1E65-4E44-8D59-9AF3A4D84D87}" destId="{AA99FECB-E0EA-4AF5-B320-EE3080F82F4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8A6E8F-32A9-4037-AD67-5C104302CDA8}">
      <dsp:nvSpPr>
        <dsp:cNvPr id="0" name=""/>
        <dsp:cNvSpPr/>
      </dsp:nvSpPr>
      <dsp:spPr>
        <a:xfrm>
          <a:off x="0" y="630230"/>
          <a:ext cx="7213877" cy="139746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4D908A-DABF-42B3-9854-9D52CF8034F9}">
      <dsp:nvSpPr>
        <dsp:cNvPr id="0" name=""/>
        <dsp:cNvSpPr/>
      </dsp:nvSpPr>
      <dsp:spPr>
        <a:xfrm>
          <a:off x="422733" y="944660"/>
          <a:ext cx="768607" cy="76860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49775B-29AC-49D7-8BCB-A21A3340F6DE}">
      <dsp:nvSpPr>
        <dsp:cNvPr id="0" name=""/>
        <dsp:cNvSpPr/>
      </dsp:nvSpPr>
      <dsp:spPr>
        <a:xfrm>
          <a:off x="1614075" y="630230"/>
          <a:ext cx="5599801" cy="1397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899" tIns="147899" rIns="147899" bIns="147899" numCol="1" spcCol="1270" anchor="ctr" anchorCtr="0">
          <a:noAutofit/>
        </a:bodyPr>
        <a:lstStyle/>
        <a:p>
          <a:pPr marL="0" lvl="0" indent="0" algn="just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Deve ser sucinto e que identifique de forma clara o foco do relato de caso. </a:t>
          </a:r>
          <a:endParaRPr lang="en-US" sz="2300" kern="1200" dirty="0"/>
        </a:p>
      </dsp:txBody>
      <dsp:txXfrm>
        <a:off x="1614075" y="630230"/>
        <a:ext cx="5599801" cy="1397467"/>
      </dsp:txXfrm>
    </dsp:sp>
    <dsp:sp modelId="{4C5ACBBF-56F5-400F-B6B5-ACF8698BB6CF}">
      <dsp:nvSpPr>
        <dsp:cNvPr id="0" name=""/>
        <dsp:cNvSpPr/>
      </dsp:nvSpPr>
      <dsp:spPr>
        <a:xfrm>
          <a:off x="0" y="2356513"/>
          <a:ext cx="7213877" cy="139746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5B4BBA-BF35-418B-BB56-18EE0603D844}">
      <dsp:nvSpPr>
        <dsp:cNvPr id="0" name=""/>
        <dsp:cNvSpPr/>
      </dsp:nvSpPr>
      <dsp:spPr>
        <a:xfrm>
          <a:off x="422733" y="2670944"/>
          <a:ext cx="768607" cy="768607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51B6E9-6DE0-4271-820C-5083B6FF36C9}">
      <dsp:nvSpPr>
        <dsp:cNvPr id="0" name=""/>
        <dsp:cNvSpPr/>
      </dsp:nvSpPr>
      <dsp:spPr>
        <a:xfrm>
          <a:off x="1614075" y="2356513"/>
          <a:ext cx="5599801" cy="1397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899" tIns="147899" rIns="147899" bIns="147899" numCol="1" spcCol="1270" anchor="ctr" anchorCtr="0">
          <a:noAutofit/>
        </a:bodyPr>
        <a:lstStyle/>
        <a:p>
          <a:pPr marL="0" lvl="0" indent="0" algn="just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As palavras “Relato de caso” ou “Estudo de caso” devem ser inseridas no título junto da parte de maior interesse.</a:t>
          </a:r>
          <a:endParaRPr lang="en-US" sz="2300" kern="1200" dirty="0"/>
        </a:p>
      </dsp:txBody>
      <dsp:txXfrm>
        <a:off x="1614075" y="2356513"/>
        <a:ext cx="5599801" cy="139746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C65C6-F531-421C-A7D9-E85E3F819820}">
      <dsp:nvSpPr>
        <dsp:cNvPr id="0" name=""/>
        <dsp:cNvSpPr/>
      </dsp:nvSpPr>
      <dsp:spPr>
        <a:xfrm>
          <a:off x="-221267" y="1201046"/>
          <a:ext cx="7861949" cy="218219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30F76-4C28-41EF-A511-E7D5F0E49133}">
      <dsp:nvSpPr>
        <dsp:cNvPr id="0" name=""/>
        <dsp:cNvSpPr/>
      </dsp:nvSpPr>
      <dsp:spPr>
        <a:xfrm>
          <a:off x="91123" y="1692041"/>
          <a:ext cx="1202556" cy="1200208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9FECB-E0EA-4AF5-B320-EE3080F82F41}">
      <dsp:nvSpPr>
        <dsp:cNvPr id="0" name=""/>
        <dsp:cNvSpPr/>
      </dsp:nvSpPr>
      <dsp:spPr>
        <a:xfrm>
          <a:off x="1421523" y="1201046"/>
          <a:ext cx="6230351" cy="2184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1175" tIns="231175" rIns="231175" bIns="231175" numCol="1" spcCol="1270" anchor="ctr" anchorCtr="0">
          <a:noAutofit/>
        </a:bodyPr>
        <a:lstStyle/>
        <a:p>
          <a:pPr marL="0" lvl="0" indent="0" algn="just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latin typeface="+mn-lt"/>
            </a:rPr>
            <a:t>Descreva o histórico médico, familiar e </a:t>
          </a:r>
          <a:r>
            <a:rPr lang="pt-BR" sz="2200" kern="1200" dirty="0" err="1">
              <a:latin typeface="+mn-lt"/>
            </a:rPr>
            <a:t>psicosocial</a:t>
          </a:r>
          <a:r>
            <a:rPr lang="pt-BR" sz="2200" kern="1200" dirty="0">
              <a:latin typeface="+mn-lt"/>
            </a:rPr>
            <a:t> do paciente, incluindo dieta, estilo de vida e informações genéticas, sempre que possível, e detalhes sobre </a:t>
          </a:r>
          <a:r>
            <a:rPr lang="pt-BR" sz="2200" kern="1200" dirty="0" err="1">
              <a:latin typeface="+mn-lt"/>
            </a:rPr>
            <a:t>comorbidades</a:t>
          </a:r>
          <a:r>
            <a:rPr lang="pt-BR" sz="2200" kern="1200" dirty="0">
              <a:latin typeface="+mn-lt"/>
            </a:rPr>
            <a:t> relevantes, incluindo intervenções anteriores e seus resultados.</a:t>
          </a:r>
          <a:endParaRPr lang="en-US" sz="2200" kern="1200" dirty="0">
            <a:latin typeface="+mn-lt"/>
          </a:endParaRPr>
        </a:p>
      </dsp:txBody>
      <dsp:txXfrm>
        <a:off x="1421523" y="1201046"/>
        <a:ext cx="6230351" cy="218433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D522CC-6700-40E4-BA71-9816EAFFDA55}">
      <dsp:nvSpPr>
        <dsp:cNvPr id="0" name=""/>
        <dsp:cNvSpPr/>
      </dsp:nvSpPr>
      <dsp:spPr>
        <a:xfrm>
          <a:off x="-27413" y="658408"/>
          <a:ext cx="7789941" cy="158310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FBA1A-7832-45DE-B195-A7A41B46D4CB}">
      <dsp:nvSpPr>
        <dsp:cNvPr id="0" name=""/>
        <dsp:cNvSpPr/>
      </dsp:nvSpPr>
      <dsp:spPr>
        <a:xfrm>
          <a:off x="451476" y="1014607"/>
          <a:ext cx="872411" cy="870708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A3CD1B-32CD-40A7-8F44-08BA65EF53AF}">
      <dsp:nvSpPr>
        <dsp:cNvPr id="0" name=""/>
        <dsp:cNvSpPr/>
      </dsp:nvSpPr>
      <dsp:spPr>
        <a:xfrm>
          <a:off x="1742578" y="658408"/>
          <a:ext cx="6074775" cy="1584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709" tIns="167709" rIns="167709" bIns="167709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Descreva o histórico de intervenções passadas e atuais relevantes e seus resultados, incluindo detalhes sobre </a:t>
          </a:r>
          <a:r>
            <a:rPr lang="pt-BR" sz="2000" kern="1200" dirty="0" err="1"/>
            <a:t>comorbidades</a:t>
          </a:r>
          <a:r>
            <a:rPr lang="pt-BR" sz="2000" kern="1200" dirty="0"/>
            <a:t> médicas, familiares e psicossociais prévias que justifiquem a intervenção sofrida.</a:t>
          </a:r>
          <a:endParaRPr lang="en-US" sz="2000" kern="1200" dirty="0"/>
        </a:p>
      </dsp:txBody>
      <dsp:txXfrm>
        <a:off x="1742578" y="658408"/>
        <a:ext cx="6074775" cy="1584653"/>
      </dsp:txXfrm>
    </dsp:sp>
    <dsp:sp modelId="{C0E92DB6-D14C-45D0-996F-2783B9D3A102}">
      <dsp:nvSpPr>
        <dsp:cNvPr id="0" name=""/>
        <dsp:cNvSpPr/>
      </dsp:nvSpPr>
      <dsp:spPr>
        <a:xfrm>
          <a:off x="-27413" y="2605268"/>
          <a:ext cx="7789941" cy="158310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DFF665-6FFA-4F4F-A0DD-99BEA28A614B}">
      <dsp:nvSpPr>
        <dsp:cNvPr id="0" name=""/>
        <dsp:cNvSpPr/>
      </dsp:nvSpPr>
      <dsp:spPr>
        <a:xfrm>
          <a:off x="451476" y="2961467"/>
          <a:ext cx="872411" cy="870708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1C4EBA-47D7-4CD1-AE88-9F65017CE8DF}">
      <dsp:nvSpPr>
        <dsp:cNvPr id="0" name=""/>
        <dsp:cNvSpPr/>
      </dsp:nvSpPr>
      <dsp:spPr>
        <a:xfrm>
          <a:off x="1780388" y="2615600"/>
          <a:ext cx="5954378" cy="1584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709" tIns="167709" rIns="167709" bIns="167709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Relate o início de sintomas das </a:t>
          </a:r>
          <a:r>
            <a:rPr lang="pt-BR" sz="2000" kern="1200" dirty="0" err="1"/>
            <a:t>comorbidades</a:t>
          </a:r>
          <a:r>
            <a:rPr lang="pt-BR" sz="2000" kern="1200" dirty="0"/>
            <a:t>, sejam eles recorrentes ou não.</a:t>
          </a:r>
          <a:endParaRPr lang="en-US" sz="2000" kern="1200" dirty="0"/>
        </a:p>
      </dsp:txBody>
      <dsp:txXfrm>
        <a:off x="1780388" y="2615600"/>
        <a:ext cx="5954378" cy="158465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5AA5B-F1B2-4959-8DB7-3D30497544A9}">
      <dsp:nvSpPr>
        <dsp:cNvPr id="0" name=""/>
        <dsp:cNvSpPr/>
      </dsp:nvSpPr>
      <dsp:spPr>
        <a:xfrm>
          <a:off x="0" y="535610"/>
          <a:ext cx="7789941" cy="16068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C5EB4-6A7D-494B-9675-8253E59BB12C}">
      <dsp:nvSpPr>
        <dsp:cNvPr id="0" name=""/>
        <dsp:cNvSpPr/>
      </dsp:nvSpPr>
      <dsp:spPr>
        <a:xfrm>
          <a:off x="486066" y="897146"/>
          <a:ext cx="883756" cy="883756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6C2B9-AB84-4E35-866C-530F75A7AD26}">
      <dsp:nvSpPr>
        <dsp:cNvPr id="0" name=""/>
        <dsp:cNvSpPr/>
      </dsp:nvSpPr>
      <dsp:spPr>
        <a:xfrm>
          <a:off x="1855888" y="535610"/>
          <a:ext cx="5934052" cy="1606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056" tIns="170056" rIns="170056" bIns="170056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Descreva os achados relevantes do exame físico e outros achados clínicos identificados no início do atendimento, junto com uma explicação dos métodos de exame, se necessário. </a:t>
          </a:r>
          <a:endParaRPr lang="en-US" sz="2000" kern="1200" dirty="0"/>
        </a:p>
      </dsp:txBody>
      <dsp:txXfrm>
        <a:off x="1855888" y="535610"/>
        <a:ext cx="5934052" cy="1606830"/>
      </dsp:txXfrm>
    </dsp:sp>
    <dsp:sp modelId="{5E9D780D-A816-4A73-9DFE-52F5C9F402FE}">
      <dsp:nvSpPr>
        <dsp:cNvPr id="0" name=""/>
        <dsp:cNvSpPr/>
      </dsp:nvSpPr>
      <dsp:spPr>
        <a:xfrm>
          <a:off x="0" y="2489862"/>
          <a:ext cx="7789941" cy="16068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C15A03-1E55-4C25-8EE9-DBD59948BA2B}">
      <dsp:nvSpPr>
        <dsp:cNvPr id="0" name=""/>
        <dsp:cNvSpPr/>
      </dsp:nvSpPr>
      <dsp:spPr>
        <a:xfrm>
          <a:off x="486066" y="2851399"/>
          <a:ext cx="883756" cy="883756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523DBC-EFAC-4F3B-A26C-C62A21305A9B}">
      <dsp:nvSpPr>
        <dsp:cNvPr id="0" name=""/>
        <dsp:cNvSpPr/>
      </dsp:nvSpPr>
      <dsp:spPr>
        <a:xfrm>
          <a:off x="1855888" y="2489862"/>
          <a:ext cx="5934052" cy="1606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056" tIns="170056" rIns="170056" bIns="170056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Liste no texto e inclua fotografias não identificadas, ou apresente como uma tabela de resumo.</a:t>
          </a:r>
          <a:endParaRPr lang="en-US" sz="2000" kern="1200" dirty="0"/>
        </a:p>
      </dsp:txBody>
      <dsp:txXfrm>
        <a:off x="1855888" y="2489862"/>
        <a:ext cx="5934052" cy="160683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5AA5B-F1B2-4959-8DB7-3D30497544A9}">
      <dsp:nvSpPr>
        <dsp:cNvPr id="0" name=""/>
        <dsp:cNvSpPr/>
      </dsp:nvSpPr>
      <dsp:spPr>
        <a:xfrm>
          <a:off x="-120046" y="542484"/>
          <a:ext cx="7997097" cy="15987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C5EB4-6A7D-494B-9675-8253E59BB12C}">
      <dsp:nvSpPr>
        <dsp:cNvPr id="0" name=""/>
        <dsp:cNvSpPr/>
      </dsp:nvSpPr>
      <dsp:spPr>
        <a:xfrm>
          <a:off x="363587" y="902212"/>
          <a:ext cx="881055" cy="879335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6C2B9-AB84-4E35-866C-530F75A7AD26}">
      <dsp:nvSpPr>
        <dsp:cNvPr id="0" name=""/>
        <dsp:cNvSpPr/>
      </dsp:nvSpPr>
      <dsp:spPr>
        <a:xfrm>
          <a:off x="1617574" y="542484"/>
          <a:ext cx="6143347" cy="1600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371" tIns="169371" rIns="169371" bIns="169371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latin typeface="+mn-lt"/>
            </a:rPr>
            <a:t>Descreva os marcos importantes relacionados ao seu diagnóstico e intervenções, em ordem cronológica, em tabela ou figura.</a:t>
          </a:r>
          <a:endParaRPr lang="en-US" sz="2000" kern="1200" dirty="0">
            <a:latin typeface="+mn-lt"/>
          </a:endParaRPr>
        </a:p>
      </dsp:txBody>
      <dsp:txXfrm>
        <a:off x="1617574" y="542484"/>
        <a:ext cx="6143347" cy="1600354"/>
      </dsp:txXfrm>
    </dsp:sp>
    <dsp:sp modelId="{5E9D780D-A816-4A73-9DFE-52F5C9F402FE}">
      <dsp:nvSpPr>
        <dsp:cNvPr id="0" name=""/>
        <dsp:cNvSpPr/>
      </dsp:nvSpPr>
      <dsp:spPr>
        <a:xfrm>
          <a:off x="-120046" y="2488861"/>
          <a:ext cx="7997097" cy="15987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C15A03-1E55-4C25-8EE9-DBD59948BA2B}">
      <dsp:nvSpPr>
        <dsp:cNvPr id="0" name=""/>
        <dsp:cNvSpPr/>
      </dsp:nvSpPr>
      <dsp:spPr>
        <a:xfrm>
          <a:off x="363587" y="2848589"/>
          <a:ext cx="881055" cy="879335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523DBC-EFAC-4F3B-A26C-C62A21305A9B}">
      <dsp:nvSpPr>
        <dsp:cNvPr id="0" name=""/>
        <dsp:cNvSpPr/>
      </dsp:nvSpPr>
      <dsp:spPr>
        <a:xfrm>
          <a:off x="1301222" y="2471753"/>
          <a:ext cx="6634385" cy="1600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371" tIns="169371" rIns="169371" bIns="169371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latin typeface="+mn-lt"/>
            </a:rPr>
            <a:t>Inclua um breve histórico médico do paciente e da família, reclamações, fatores relacionados à suscetibilidade, avaliações diagnósticas, intervenções terapêuticas, cuidado recebido de outros profissionais, acompanhamento e resultados. </a:t>
          </a:r>
          <a:endParaRPr lang="en-US" sz="2000" kern="1200" dirty="0">
            <a:latin typeface="+mn-lt"/>
          </a:endParaRPr>
        </a:p>
      </dsp:txBody>
      <dsp:txXfrm>
        <a:off x="1301222" y="2471753"/>
        <a:ext cx="6634385" cy="160035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5AA5B-F1B2-4959-8DB7-3D30497544A9}">
      <dsp:nvSpPr>
        <dsp:cNvPr id="0" name=""/>
        <dsp:cNvSpPr/>
      </dsp:nvSpPr>
      <dsp:spPr>
        <a:xfrm>
          <a:off x="0" y="1621095"/>
          <a:ext cx="7997097" cy="13895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C5EB4-6A7D-494B-9675-8253E59BB12C}">
      <dsp:nvSpPr>
        <dsp:cNvPr id="0" name=""/>
        <dsp:cNvSpPr/>
      </dsp:nvSpPr>
      <dsp:spPr>
        <a:xfrm>
          <a:off x="420326" y="1933734"/>
          <a:ext cx="764230" cy="764230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6C2B9-AB84-4E35-866C-530F75A7AD26}">
      <dsp:nvSpPr>
        <dsp:cNvPr id="0" name=""/>
        <dsp:cNvSpPr/>
      </dsp:nvSpPr>
      <dsp:spPr>
        <a:xfrm>
          <a:off x="1489696" y="1621095"/>
          <a:ext cx="6392212" cy="1389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056" tIns="147056" rIns="147056" bIns="147056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Inclui exame físico, de imagem, teste de laboratório, questionários.</a:t>
          </a:r>
          <a:endParaRPr lang="en-US" sz="2000" kern="1200" dirty="0">
            <a:latin typeface="+mn-lt"/>
          </a:endParaRPr>
        </a:p>
      </dsp:txBody>
      <dsp:txXfrm>
        <a:off x="1489696" y="1621095"/>
        <a:ext cx="6392212" cy="138951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5AA5B-F1B2-4959-8DB7-3D30497544A9}">
      <dsp:nvSpPr>
        <dsp:cNvPr id="0" name=""/>
        <dsp:cNvSpPr/>
      </dsp:nvSpPr>
      <dsp:spPr>
        <a:xfrm>
          <a:off x="0" y="1621095"/>
          <a:ext cx="7997097" cy="13895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C5EB4-6A7D-494B-9675-8253E59BB12C}">
      <dsp:nvSpPr>
        <dsp:cNvPr id="0" name=""/>
        <dsp:cNvSpPr/>
      </dsp:nvSpPr>
      <dsp:spPr>
        <a:xfrm>
          <a:off x="420326" y="1933734"/>
          <a:ext cx="764230" cy="764230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6C2B9-AB84-4E35-866C-530F75A7AD26}">
      <dsp:nvSpPr>
        <dsp:cNvPr id="0" name=""/>
        <dsp:cNvSpPr/>
      </dsp:nvSpPr>
      <dsp:spPr>
        <a:xfrm>
          <a:off x="1489696" y="1621095"/>
          <a:ext cx="6392212" cy="1389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056" tIns="147056" rIns="147056" bIns="147056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Inclui dificuldades financeiras, de entendimento da linguagem técnica ou barreiras culturais.</a:t>
          </a:r>
          <a:endParaRPr lang="en-US" sz="2000" kern="1200" dirty="0">
            <a:latin typeface="+mn-lt"/>
          </a:endParaRPr>
        </a:p>
      </dsp:txBody>
      <dsp:txXfrm>
        <a:off x="1489696" y="1621095"/>
        <a:ext cx="6392212" cy="138951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5AA5B-F1B2-4959-8DB7-3D30497544A9}">
      <dsp:nvSpPr>
        <dsp:cNvPr id="0" name=""/>
        <dsp:cNvSpPr/>
      </dsp:nvSpPr>
      <dsp:spPr>
        <a:xfrm>
          <a:off x="0" y="1621095"/>
          <a:ext cx="7997097" cy="13895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C5EB4-6A7D-494B-9675-8253E59BB12C}">
      <dsp:nvSpPr>
        <dsp:cNvPr id="0" name=""/>
        <dsp:cNvSpPr/>
      </dsp:nvSpPr>
      <dsp:spPr>
        <a:xfrm>
          <a:off x="420326" y="1933734"/>
          <a:ext cx="764230" cy="764230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6C2B9-AB84-4E35-866C-530F75A7AD26}">
      <dsp:nvSpPr>
        <dsp:cNvPr id="0" name=""/>
        <dsp:cNvSpPr/>
      </dsp:nvSpPr>
      <dsp:spPr>
        <a:xfrm>
          <a:off x="1489696" y="1621095"/>
          <a:ext cx="6392212" cy="1389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056" tIns="147056" rIns="147056" bIns="147056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Inclui outros diagnósticos a serem considerados.</a:t>
          </a:r>
          <a:endParaRPr lang="en-US" sz="2000" kern="1200" dirty="0">
            <a:latin typeface="+mn-lt"/>
          </a:endParaRPr>
        </a:p>
      </dsp:txBody>
      <dsp:txXfrm>
        <a:off x="1489696" y="1621095"/>
        <a:ext cx="6392212" cy="138951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5AA5B-F1B2-4959-8DB7-3D30497544A9}">
      <dsp:nvSpPr>
        <dsp:cNvPr id="0" name=""/>
        <dsp:cNvSpPr/>
      </dsp:nvSpPr>
      <dsp:spPr>
        <a:xfrm>
          <a:off x="0" y="1621095"/>
          <a:ext cx="7997097" cy="13895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C5EB4-6A7D-494B-9675-8253E59BB12C}">
      <dsp:nvSpPr>
        <dsp:cNvPr id="0" name=""/>
        <dsp:cNvSpPr/>
      </dsp:nvSpPr>
      <dsp:spPr>
        <a:xfrm>
          <a:off x="420326" y="1933734"/>
          <a:ext cx="764230" cy="764230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6C2B9-AB84-4E35-866C-530F75A7AD26}">
      <dsp:nvSpPr>
        <dsp:cNvPr id="0" name=""/>
        <dsp:cNvSpPr/>
      </dsp:nvSpPr>
      <dsp:spPr>
        <a:xfrm>
          <a:off x="1489696" y="1621095"/>
          <a:ext cx="6392212" cy="1389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056" tIns="147056" rIns="147056" bIns="147056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Inclui o </a:t>
          </a:r>
          <a:r>
            <a:rPr lang="pt-BR" sz="2000" kern="1200" dirty="0" err="1"/>
            <a:t>estadiamento</a:t>
          </a:r>
          <a:r>
            <a:rPr lang="pt-BR" sz="2000" kern="1200" dirty="0"/>
            <a:t> da doença, se aplicável.</a:t>
          </a:r>
          <a:endParaRPr lang="en-US" sz="2000" kern="1200" dirty="0">
            <a:latin typeface="+mn-lt"/>
          </a:endParaRPr>
        </a:p>
      </dsp:txBody>
      <dsp:txXfrm>
        <a:off x="1489696" y="1621095"/>
        <a:ext cx="6392212" cy="138951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5AA5B-F1B2-4959-8DB7-3D30497544A9}">
      <dsp:nvSpPr>
        <dsp:cNvPr id="0" name=""/>
        <dsp:cNvSpPr/>
      </dsp:nvSpPr>
      <dsp:spPr>
        <a:xfrm>
          <a:off x="0" y="1621095"/>
          <a:ext cx="7997097" cy="13895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C5EB4-6A7D-494B-9675-8253E59BB12C}">
      <dsp:nvSpPr>
        <dsp:cNvPr id="0" name=""/>
        <dsp:cNvSpPr/>
      </dsp:nvSpPr>
      <dsp:spPr>
        <a:xfrm>
          <a:off x="420326" y="1933734"/>
          <a:ext cx="764230" cy="764230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6C2B9-AB84-4E35-866C-530F75A7AD26}">
      <dsp:nvSpPr>
        <dsp:cNvPr id="0" name=""/>
        <dsp:cNvSpPr/>
      </dsp:nvSpPr>
      <dsp:spPr>
        <a:xfrm>
          <a:off x="1489696" y="1621095"/>
          <a:ext cx="6392212" cy="1389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056" tIns="147056" rIns="147056" bIns="147056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Inclui intervenções farmacológicas, preventivas e de autocuidado.</a:t>
          </a:r>
          <a:endParaRPr lang="en-US" sz="2000" kern="1200" dirty="0">
            <a:latin typeface="+mn-lt"/>
          </a:endParaRPr>
        </a:p>
      </dsp:txBody>
      <dsp:txXfrm>
        <a:off x="1489696" y="1621095"/>
        <a:ext cx="6392212" cy="138951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5AA5B-F1B2-4959-8DB7-3D30497544A9}">
      <dsp:nvSpPr>
        <dsp:cNvPr id="0" name=""/>
        <dsp:cNvSpPr/>
      </dsp:nvSpPr>
      <dsp:spPr>
        <a:xfrm>
          <a:off x="0" y="1621095"/>
          <a:ext cx="7997097" cy="13895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C5EB4-6A7D-494B-9675-8253E59BB12C}">
      <dsp:nvSpPr>
        <dsp:cNvPr id="0" name=""/>
        <dsp:cNvSpPr/>
      </dsp:nvSpPr>
      <dsp:spPr>
        <a:xfrm>
          <a:off x="420326" y="1933734"/>
          <a:ext cx="764230" cy="764230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6C2B9-AB84-4E35-866C-530F75A7AD26}">
      <dsp:nvSpPr>
        <dsp:cNvPr id="0" name=""/>
        <dsp:cNvSpPr/>
      </dsp:nvSpPr>
      <dsp:spPr>
        <a:xfrm>
          <a:off x="1489696" y="1621095"/>
          <a:ext cx="6392212" cy="1389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056" tIns="147056" rIns="147056" bIns="147056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Inclui a dosagem, potência e duração da intervenção.</a:t>
          </a:r>
          <a:endParaRPr lang="en-US" sz="2000" kern="1200" dirty="0">
            <a:latin typeface="+mn-lt"/>
          </a:endParaRPr>
        </a:p>
      </dsp:txBody>
      <dsp:txXfrm>
        <a:off x="1489696" y="1621095"/>
        <a:ext cx="6392212" cy="13895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C65C6-F531-421C-A7D9-E85E3F819820}">
      <dsp:nvSpPr>
        <dsp:cNvPr id="0" name=""/>
        <dsp:cNvSpPr/>
      </dsp:nvSpPr>
      <dsp:spPr>
        <a:xfrm>
          <a:off x="0" y="745294"/>
          <a:ext cx="7861949" cy="137592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30F76-4C28-41EF-A511-E7D5F0E49133}">
      <dsp:nvSpPr>
        <dsp:cNvPr id="0" name=""/>
        <dsp:cNvSpPr/>
      </dsp:nvSpPr>
      <dsp:spPr>
        <a:xfrm>
          <a:off x="416218" y="1054877"/>
          <a:ext cx="756760" cy="75676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9FECB-E0EA-4AF5-B320-EE3080F82F41}">
      <dsp:nvSpPr>
        <dsp:cNvPr id="0" name=""/>
        <dsp:cNvSpPr/>
      </dsp:nvSpPr>
      <dsp:spPr>
        <a:xfrm>
          <a:off x="1589196" y="745294"/>
          <a:ext cx="6272752" cy="1375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619" tIns="145619" rIns="145619" bIns="145619" numCol="1" spcCol="1270" anchor="ctr" anchorCtr="0">
          <a:noAutofit/>
        </a:bodyPr>
        <a:lstStyle/>
        <a:p>
          <a:pPr marL="0" lvl="0" indent="0" algn="just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Forneça de 2 a 5 palavras que identificarão tópicos importantes cobertos por este relato de caso.</a:t>
          </a:r>
          <a:endParaRPr lang="en-US" sz="2300" kern="1200" dirty="0"/>
        </a:p>
      </dsp:txBody>
      <dsp:txXfrm>
        <a:off x="1589196" y="745294"/>
        <a:ext cx="6272752" cy="1375927"/>
      </dsp:txXfrm>
    </dsp:sp>
    <dsp:sp modelId="{9A7A62E8-08C6-40A6-BC3D-9EF85000FA70}">
      <dsp:nvSpPr>
        <dsp:cNvPr id="0" name=""/>
        <dsp:cNvSpPr/>
      </dsp:nvSpPr>
      <dsp:spPr>
        <a:xfrm>
          <a:off x="0" y="2465203"/>
          <a:ext cx="7861949" cy="137592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A8972C-8174-4E30-8586-4E9C819E6DB6}">
      <dsp:nvSpPr>
        <dsp:cNvPr id="0" name=""/>
        <dsp:cNvSpPr/>
      </dsp:nvSpPr>
      <dsp:spPr>
        <a:xfrm>
          <a:off x="416218" y="2774787"/>
          <a:ext cx="756760" cy="75676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70737A-7EB5-4E68-B04D-E17E983ECF80}">
      <dsp:nvSpPr>
        <dsp:cNvPr id="0" name=""/>
        <dsp:cNvSpPr/>
      </dsp:nvSpPr>
      <dsp:spPr>
        <a:xfrm>
          <a:off x="1589196" y="2465203"/>
          <a:ext cx="6272752" cy="1375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619" tIns="145619" rIns="145619" bIns="145619" numCol="1" spcCol="1270" anchor="ctr" anchorCtr="0">
          <a:noAutofit/>
        </a:bodyPr>
        <a:lstStyle/>
        <a:p>
          <a:pPr marL="0" lvl="0" indent="0" algn="just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Inclua a palavra “relato de caso” como uma das palavras-chave para identificar o tipo de publicação.</a:t>
          </a:r>
          <a:endParaRPr lang="en-US" sz="2300" kern="1200" dirty="0"/>
        </a:p>
      </dsp:txBody>
      <dsp:txXfrm>
        <a:off x="1589196" y="2465203"/>
        <a:ext cx="6272752" cy="137592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5AA5B-F1B2-4959-8DB7-3D30497544A9}">
      <dsp:nvSpPr>
        <dsp:cNvPr id="0" name=""/>
        <dsp:cNvSpPr/>
      </dsp:nvSpPr>
      <dsp:spPr>
        <a:xfrm>
          <a:off x="0" y="1621095"/>
          <a:ext cx="7997097" cy="13895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C5EB4-6A7D-494B-9675-8253E59BB12C}">
      <dsp:nvSpPr>
        <dsp:cNvPr id="0" name=""/>
        <dsp:cNvSpPr/>
      </dsp:nvSpPr>
      <dsp:spPr>
        <a:xfrm>
          <a:off x="420326" y="1933734"/>
          <a:ext cx="764230" cy="764230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6C2B9-AB84-4E35-866C-530F75A7AD26}">
      <dsp:nvSpPr>
        <dsp:cNvPr id="0" name=""/>
        <dsp:cNvSpPr/>
      </dsp:nvSpPr>
      <dsp:spPr>
        <a:xfrm>
          <a:off x="1489696" y="1621095"/>
          <a:ext cx="6392212" cy="1389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056" tIns="147056" rIns="147056" bIns="147056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Inclui mudanças na intervenção realizadas de forma racional.</a:t>
          </a:r>
          <a:endParaRPr lang="en-US" sz="2000" kern="1200" dirty="0">
            <a:latin typeface="+mn-lt"/>
          </a:endParaRPr>
        </a:p>
      </dsp:txBody>
      <dsp:txXfrm>
        <a:off x="1489696" y="1621095"/>
        <a:ext cx="6392212" cy="138951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5AA5B-F1B2-4959-8DB7-3D30497544A9}">
      <dsp:nvSpPr>
        <dsp:cNvPr id="0" name=""/>
        <dsp:cNvSpPr/>
      </dsp:nvSpPr>
      <dsp:spPr>
        <a:xfrm>
          <a:off x="0" y="1621095"/>
          <a:ext cx="7997097" cy="13895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C5EB4-6A7D-494B-9675-8253E59BB12C}">
      <dsp:nvSpPr>
        <dsp:cNvPr id="0" name=""/>
        <dsp:cNvSpPr/>
      </dsp:nvSpPr>
      <dsp:spPr>
        <a:xfrm>
          <a:off x="420326" y="1933734"/>
          <a:ext cx="764230" cy="7642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6C2B9-AB84-4E35-866C-530F75A7AD26}">
      <dsp:nvSpPr>
        <dsp:cNvPr id="0" name=""/>
        <dsp:cNvSpPr/>
      </dsp:nvSpPr>
      <dsp:spPr>
        <a:xfrm>
          <a:off x="1489696" y="1621095"/>
          <a:ext cx="6392212" cy="1389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056" tIns="147056" rIns="147056" bIns="147056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Deve-se apresentar os resultados avaliados pelo clínico e pelo paciente (quando houver)</a:t>
          </a:r>
          <a:endParaRPr lang="en-US" sz="2000" kern="1200" dirty="0">
            <a:latin typeface="+mn-lt"/>
          </a:endParaRPr>
        </a:p>
      </dsp:txBody>
      <dsp:txXfrm>
        <a:off x="1489696" y="1621095"/>
        <a:ext cx="6392212" cy="138951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5AA5B-F1B2-4959-8DB7-3D30497544A9}">
      <dsp:nvSpPr>
        <dsp:cNvPr id="0" name=""/>
        <dsp:cNvSpPr/>
      </dsp:nvSpPr>
      <dsp:spPr>
        <a:xfrm>
          <a:off x="0" y="1621095"/>
          <a:ext cx="7997097" cy="13895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C5EB4-6A7D-494B-9675-8253E59BB12C}">
      <dsp:nvSpPr>
        <dsp:cNvPr id="0" name=""/>
        <dsp:cNvSpPr/>
      </dsp:nvSpPr>
      <dsp:spPr>
        <a:xfrm>
          <a:off x="420326" y="1933734"/>
          <a:ext cx="764230" cy="7642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6C2B9-AB84-4E35-866C-530F75A7AD26}">
      <dsp:nvSpPr>
        <dsp:cNvPr id="0" name=""/>
        <dsp:cNvSpPr/>
      </dsp:nvSpPr>
      <dsp:spPr>
        <a:xfrm>
          <a:off x="1489696" y="1621095"/>
          <a:ext cx="6392212" cy="1389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056" tIns="147056" rIns="147056" bIns="147056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Apresentar os resultados importantes para diagnóstico e outros testes de acompanhamento</a:t>
          </a:r>
          <a:endParaRPr lang="en-US" sz="2000" kern="1200" dirty="0">
            <a:latin typeface="+mn-lt"/>
          </a:endParaRPr>
        </a:p>
      </dsp:txBody>
      <dsp:txXfrm>
        <a:off x="1489696" y="1621095"/>
        <a:ext cx="6392212" cy="138951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5AA5B-F1B2-4959-8DB7-3D30497544A9}">
      <dsp:nvSpPr>
        <dsp:cNvPr id="0" name=""/>
        <dsp:cNvSpPr/>
      </dsp:nvSpPr>
      <dsp:spPr>
        <a:xfrm>
          <a:off x="0" y="1621095"/>
          <a:ext cx="7997097" cy="13895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C5EB4-6A7D-494B-9675-8253E59BB12C}">
      <dsp:nvSpPr>
        <dsp:cNvPr id="0" name=""/>
        <dsp:cNvSpPr/>
      </dsp:nvSpPr>
      <dsp:spPr>
        <a:xfrm>
          <a:off x="420326" y="1933734"/>
          <a:ext cx="764230" cy="7642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6C2B9-AB84-4E35-866C-530F75A7AD26}">
      <dsp:nvSpPr>
        <dsp:cNvPr id="0" name=""/>
        <dsp:cNvSpPr/>
      </dsp:nvSpPr>
      <dsp:spPr>
        <a:xfrm>
          <a:off x="1489696" y="1621095"/>
          <a:ext cx="6392212" cy="1389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056" tIns="147056" rIns="147056" bIns="147056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Relatar como foi avaliada a adesão do paciente à intervenção e sua tolerabilidade </a:t>
          </a:r>
          <a:endParaRPr lang="en-US" sz="2000" kern="1200" dirty="0">
            <a:latin typeface="+mn-lt"/>
          </a:endParaRPr>
        </a:p>
      </dsp:txBody>
      <dsp:txXfrm>
        <a:off x="1489696" y="1621095"/>
        <a:ext cx="6392212" cy="138951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5AA5B-F1B2-4959-8DB7-3D30497544A9}">
      <dsp:nvSpPr>
        <dsp:cNvPr id="0" name=""/>
        <dsp:cNvSpPr/>
      </dsp:nvSpPr>
      <dsp:spPr>
        <a:xfrm>
          <a:off x="0" y="1621095"/>
          <a:ext cx="7997097" cy="13895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C5EB4-6A7D-494B-9675-8253E59BB12C}">
      <dsp:nvSpPr>
        <dsp:cNvPr id="0" name=""/>
        <dsp:cNvSpPr/>
      </dsp:nvSpPr>
      <dsp:spPr>
        <a:xfrm>
          <a:off x="420326" y="1933734"/>
          <a:ext cx="764230" cy="7642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6C2B9-AB84-4E35-866C-530F75A7AD26}">
      <dsp:nvSpPr>
        <dsp:cNvPr id="0" name=""/>
        <dsp:cNvSpPr/>
      </dsp:nvSpPr>
      <dsp:spPr>
        <a:xfrm>
          <a:off x="1489696" y="1621095"/>
          <a:ext cx="6392212" cy="1389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056" tIns="147056" rIns="147056" bIns="147056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Relatar quaisquer situação adversa ou imprevisto ocorrido durante a realização do tratamento, que possam influenciar nos resultados obtidos</a:t>
          </a:r>
          <a:endParaRPr lang="en-US" sz="2000" kern="1200" dirty="0">
            <a:latin typeface="+mn-lt"/>
          </a:endParaRPr>
        </a:p>
      </dsp:txBody>
      <dsp:txXfrm>
        <a:off x="1489696" y="1621095"/>
        <a:ext cx="6392212" cy="138951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5AA5B-F1B2-4959-8DB7-3D30497544A9}">
      <dsp:nvSpPr>
        <dsp:cNvPr id="0" name=""/>
        <dsp:cNvSpPr/>
      </dsp:nvSpPr>
      <dsp:spPr>
        <a:xfrm>
          <a:off x="0" y="1621095"/>
          <a:ext cx="7997097" cy="13895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C5EB4-6A7D-494B-9675-8253E59BB12C}">
      <dsp:nvSpPr>
        <dsp:cNvPr id="0" name=""/>
        <dsp:cNvSpPr/>
      </dsp:nvSpPr>
      <dsp:spPr>
        <a:xfrm>
          <a:off x="420326" y="1933734"/>
          <a:ext cx="764230" cy="764230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6C2B9-AB84-4E35-866C-530F75A7AD26}">
      <dsp:nvSpPr>
        <dsp:cNvPr id="0" name=""/>
        <dsp:cNvSpPr/>
      </dsp:nvSpPr>
      <dsp:spPr>
        <a:xfrm>
          <a:off x="1489696" y="1621095"/>
          <a:ext cx="6392212" cy="1389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056" tIns="147056" rIns="147056" bIns="147056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Realizar discussão científica dos pontos fortes e limitações associados ao relato de caso </a:t>
          </a:r>
          <a:endParaRPr lang="en-US" sz="2000" kern="1200" dirty="0">
            <a:latin typeface="+mn-lt"/>
          </a:endParaRPr>
        </a:p>
      </dsp:txBody>
      <dsp:txXfrm>
        <a:off x="1489696" y="1621095"/>
        <a:ext cx="6392212" cy="138951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5AA5B-F1B2-4959-8DB7-3D30497544A9}">
      <dsp:nvSpPr>
        <dsp:cNvPr id="0" name=""/>
        <dsp:cNvSpPr/>
      </dsp:nvSpPr>
      <dsp:spPr>
        <a:xfrm>
          <a:off x="0" y="1621095"/>
          <a:ext cx="7997097" cy="13895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C5EB4-6A7D-494B-9675-8253E59BB12C}">
      <dsp:nvSpPr>
        <dsp:cNvPr id="0" name=""/>
        <dsp:cNvSpPr/>
      </dsp:nvSpPr>
      <dsp:spPr>
        <a:xfrm>
          <a:off x="420326" y="1933734"/>
          <a:ext cx="764230" cy="76423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6C2B9-AB84-4E35-866C-530F75A7AD26}">
      <dsp:nvSpPr>
        <dsp:cNvPr id="0" name=""/>
        <dsp:cNvSpPr/>
      </dsp:nvSpPr>
      <dsp:spPr>
        <a:xfrm>
          <a:off x="1489696" y="1621095"/>
          <a:ext cx="6392212" cy="1389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056" tIns="147056" rIns="147056" bIns="147056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Realizar discussão com literatura relevante e referenciar</a:t>
          </a:r>
          <a:endParaRPr lang="en-US" sz="2000" kern="1200" dirty="0">
            <a:latin typeface="+mn-lt"/>
          </a:endParaRPr>
        </a:p>
      </dsp:txBody>
      <dsp:txXfrm>
        <a:off x="1489696" y="1621095"/>
        <a:ext cx="6392212" cy="138951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5AA5B-F1B2-4959-8DB7-3D30497544A9}">
      <dsp:nvSpPr>
        <dsp:cNvPr id="0" name=""/>
        <dsp:cNvSpPr/>
      </dsp:nvSpPr>
      <dsp:spPr>
        <a:xfrm>
          <a:off x="0" y="1621095"/>
          <a:ext cx="7997097" cy="13895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C5EB4-6A7D-494B-9675-8253E59BB12C}">
      <dsp:nvSpPr>
        <dsp:cNvPr id="0" name=""/>
        <dsp:cNvSpPr/>
      </dsp:nvSpPr>
      <dsp:spPr>
        <a:xfrm>
          <a:off x="420326" y="1933734"/>
          <a:ext cx="764230" cy="764230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6C2B9-AB84-4E35-866C-530F75A7AD26}">
      <dsp:nvSpPr>
        <dsp:cNvPr id="0" name=""/>
        <dsp:cNvSpPr/>
      </dsp:nvSpPr>
      <dsp:spPr>
        <a:xfrm>
          <a:off x="1489696" y="1621095"/>
          <a:ext cx="6392212" cy="1389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056" tIns="147056" rIns="147056" bIns="147056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Apresentar justificativa científica para quaisquer conclusões (incluindo avaliação de possíveis causas)</a:t>
          </a:r>
          <a:endParaRPr lang="en-US" sz="2000" kern="1200" dirty="0">
            <a:latin typeface="+mn-lt"/>
          </a:endParaRPr>
        </a:p>
      </dsp:txBody>
      <dsp:txXfrm>
        <a:off x="1489696" y="1621095"/>
        <a:ext cx="6392212" cy="1389510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5AA5B-F1B2-4959-8DB7-3D30497544A9}">
      <dsp:nvSpPr>
        <dsp:cNvPr id="0" name=""/>
        <dsp:cNvSpPr/>
      </dsp:nvSpPr>
      <dsp:spPr>
        <a:xfrm>
          <a:off x="0" y="1621095"/>
          <a:ext cx="7997097" cy="13895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C5EB4-6A7D-494B-9675-8253E59BB12C}">
      <dsp:nvSpPr>
        <dsp:cNvPr id="0" name=""/>
        <dsp:cNvSpPr/>
      </dsp:nvSpPr>
      <dsp:spPr>
        <a:xfrm>
          <a:off x="420326" y="1933734"/>
          <a:ext cx="764230" cy="76423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6C2B9-AB84-4E35-866C-530F75A7AD26}">
      <dsp:nvSpPr>
        <dsp:cNvPr id="0" name=""/>
        <dsp:cNvSpPr/>
      </dsp:nvSpPr>
      <dsp:spPr>
        <a:xfrm>
          <a:off x="1489696" y="1621095"/>
          <a:ext cx="6392212" cy="1389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056" tIns="147056" rIns="147056" bIns="147056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Relatar as principais lições retiradas do relato de caso em uma conclusão de um parágrafo (sem referências).</a:t>
          </a:r>
          <a:endParaRPr lang="en-US" sz="2000" kern="1200" dirty="0">
            <a:latin typeface="+mn-lt"/>
          </a:endParaRPr>
        </a:p>
      </dsp:txBody>
      <dsp:txXfrm>
        <a:off x="1489696" y="1621095"/>
        <a:ext cx="6392212" cy="138951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5AA5B-F1B2-4959-8DB7-3D30497544A9}">
      <dsp:nvSpPr>
        <dsp:cNvPr id="0" name=""/>
        <dsp:cNvSpPr/>
      </dsp:nvSpPr>
      <dsp:spPr>
        <a:xfrm>
          <a:off x="0" y="1621095"/>
          <a:ext cx="7997097" cy="13895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C5EB4-6A7D-494B-9675-8253E59BB12C}">
      <dsp:nvSpPr>
        <dsp:cNvPr id="0" name=""/>
        <dsp:cNvSpPr/>
      </dsp:nvSpPr>
      <dsp:spPr>
        <a:xfrm>
          <a:off x="420326" y="1933734"/>
          <a:ext cx="764230" cy="76423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6C2B9-AB84-4E35-866C-530F75A7AD26}">
      <dsp:nvSpPr>
        <dsp:cNvPr id="0" name=""/>
        <dsp:cNvSpPr/>
      </dsp:nvSpPr>
      <dsp:spPr>
        <a:xfrm>
          <a:off x="1489696" y="1621095"/>
          <a:ext cx="6392212" cy="1389510"/>
        </a:xfrm>
        <a:prstGeom prst="rect">
          <a:avLst/>
        </a:prstGeom>
        <a:blipFill rotWithShape="0">
          <a:blip xmlns:r="http://schemas.openxmlformats.org/officeDocument/2006/relationships" r:embed="rId3"/>
          <a:srcRect/>
          <a:stretch>
            <a:fillRect l="-238000" r="-238000"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056" tIns="147056" rIns="147056" bIns="147056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O paciente deve compartilhar sua perspectiva em um a dois parágrafos sobre o(s) tratamento(s) recebido(s).</a:t>
          </a:r>
        </a:p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latin typeface="+mn-lt"/>
          </a:endParaRPr>
        </a:p>
      </dsp:txBody>
      <dsp:txXfrm>
        <a:off x="1489696" y="1621095"/>
        <a:ext cx="6392212" cy="13895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C65C6-F531-421C-A7D9-E85E3F819820}">
      <dsp:nvSpPr>
        <dsp:cNvPr id="0" name=""/>
        <dsp:cNvSpPr/>
      </dsp:nvSpPr>
      <dsp:spPr>
        <a:xfrm>
          <a:off x="0" y="1605248"/>
          <a:ext cx="7861949" cy="137592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30F76-4C28-41EF-A511-E7D5F0E49133}">
      <dsp:nvSpPr>
        <dsp:cNvPr id="0" name=""/>
        <dsp:cNvSpPr/>
      </dsp:nvSpPr>
      <dsp:spPr>
        <a:xfrm>
          <a:off x="416218" y="1914832"/>
          <a:ext cx="756760" cy="756760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9FECB-E0EA-4AF5-B320-EE3080F82F41}">
      <dsp:nvSpPr>
        <dsp:cNvPr id="0" name=""/>
        <dsp:cNvSpPr/>
      </dsp:nvSpPr>
      <dsp:spPr>
        <a:xfrm>
          <a:off x="1589196" y="1605248"/>
          <a:ext cx="6272752" cy="1375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619" tIns="145619" rIns="145619" bIns="145619" numCol="1" spcCol="1270" anchor="ctr" anchorCtr="0">
          <a:noAutofit/>
        </a:bodyPr>
        <a:lstStyle/>
        <a:p>
          <a:pPr marL="0" lvl="0" indent="0" algn="just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>
              <a:latin typeface="+mn-lt"/>
            </a:rPr>
            <a:t>Relate o que é único neste caso e o que ele adiciona à literatura científica.</a:t>
          </a:r>
          <a:endParaRPr lang="en-US" sz="2300" kern="1200" dirty="0">
            <a:latin typeface="+mn-lt"/>
          </a:endParaRPr>
        </a:p>
      </dsp:txBody>
      <dsp:txXfrm>
        <a:off x="1589196" y="1605248"/>
        <a:ext cx="6272752" cy="1375927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5AA5B-F1B2-4959-8DB7-3D30497544A9}">
      <dsp:nvSpPr>
        <dsp:cNvPr id="0" name=""/>
        <dsp:cNvSpPr/>
      </dsp:nvSpPr>
      <dsp:spPr>
        <a:xfrm>
          <a:off x="0" y="1621095"/>
          <a:ext cx="7997097" cy="13895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C5EB4-6A7D-494B-9675-8253E59BB12C}">
      <dsp:nvSpPr>
        <dsp:cNvPr id="0" name=""/>
        <dsp:cNvSpPr/>
      </dsp:nvSpPr>
      <dsp:spPr>
        <a:xfrm>
          <a:off x="420326" y="1933734"/>
          <a:ext cx="764230" cy="76423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6C2B9-AB84-4E35-866C-530F75A7AD26}">
      <dsp:nvSpPr>
        <dsp:cNvPr id="0" name=""/>
        <dsp:cNvSpPr/>
      </dsp:nvSpPr>
      <dsp:spPr>
        <a:xfrm>
          <a:off x="1489696" y="1621095"/>
          <a:ext cx="6392212" cy="1389510"/>
        </a:xfrm>
        <a:prstGeom prst="rect">
          <a:avLst/>
        </a:prstGeom>
        <a:blipFill rotWithShape="0">
          <a:blip xmlns:r="http://schemas.openxmlformats.org/officeDocument/2006/relationships" r:embed="rId3"/>
          <a:srcRect/>
          <a:stretch>
            <a:fillRect l="-238000" r="-238000"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056" tIns="147056" rIns="147056" bIns="147056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Relatar o consentimento do paciente, por meio de assinatura de um termo de consentimento livre e esclarecido (TCLE), que deve ser fornecido caso solicitado</a:t>
          </a:r>
        </a:p>
      </dsp:txBody>
      <dsp:txXfrm>
        <a:off x="1489696" y="1621095"/>
        <a:ext cx="6392212" cy="13895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C65C6-F531-421C-A7D9-E85E3F819820}">
      <dsp:nvSpPr>
        <dsp:cNvPr id="0" name=""/>
        <dsp:cNvSpPr/>
      </dsp:nvSpPr>
      <dsp:spPr>
        <a:xfrm>
          <a:off x="0" y="1605248"/>
          <a:ext cx="7861949" cy="137592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30F76-4C28-41EF-A511-E7D5F0E49133}">
      <dsp:nvSpPr>
        <dsp:cNvPr id="0" name=""/>
        <dsp:cNvSpPr/>
      </dsp:nvSpPr>
      <dsp:spPr>
        <a:xfrm>
          <a:off x="411473" y="1914832"/>
          <a:ext cx="756760" cy="756760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9FECB-E0EA-4AF5-B320-EE3080F82F41}">
      <dsp:nvSpPr>
        <dsp:cNvPr id="0" name=""/>
        <dsp:cNvSpPr/>
      </dsp:nvSpPr>
      <dsp:spPr>
        <a:xfrm>
          <a:off x="1589196" y="1605248"/>
          <a:ext cx="6272752" cy="1375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619" tIns="145619" rIns="145619" bIns="145619" numCol="1" spcCol="1270" anchor="ctr" anchorCtr="0">
          <a:noAutofit/>
        </a:bodyPr>
        <a:lstStyle/>
        <a:p>
          <a:pPr marL="0" lvl="0" indent="0" algn="just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>
              <a:latin typeface="+mn-lt"/>
            </a:rPr>
            <a:t>Descreva os principais sintomas do paciente e os principais achados clínicos.</a:t>
          </a:r>
          <a:endParaRPr lang="en-US" sz="2300" kern="1200" dirty="0">
            <a:latin typeface="+mn-lt"/>
          </a:endParaRPr>
        </a:p>
      </dsp:txBody>
      <dsp:txXfrm>
        <a:off x="1589196" y="1605248"/>
        <a:ext cx="6272752" cy="13759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C65C6-F531-421C-A7D9-E85E3F819820}">
      <dsp:nvSpPr>
        <dsp:cNvPr id="0" name=""/>
        <dsp:cNvSpPr/>
      </dsp:nvSpPr>
      <dsp:spPr>
        <a:xfrm>
          <a:off x="0" y="1605248"/>
          <a:ext cx="7861949" cy="137592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30F76-4C28-41EF-A511-E7D5F0E49133}">
      <dsp:nvSpPr>
        <dsp:cNvPr id="0" name=""/>
        <dsp:cNvSpPr/>
      </dsp:nvSpPr>
      <dsp:spPr>
        <a:xfrm>
          <a:off x="411473" y="1914832"/>
          <a:ext cx="756760" cy="756760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9FECB-E0EA-4AF5-B320-EE3080F82F41}">
      <dsp:nvSpPr>
        <dsp:cNvPr id="0" name=""/>
        <dsp:cNvSpPr/>
      </dsp:nvSpPr>
      <dsp:spPr>
        <a:xfrm>
          <a:off x="1589196" y="1605248"/>
          <a:ext cx="6272752" cy="1375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619" tIns="145619" rIns="145619" bIns="145619" numCol="1" spcCol="1270" anchor="ctr" anchorCtr="0">
          <a:noAutofit/>
        </a:bodyPr>
        <a:lstStyle/>
        <a:p>
          <a:pPr marL="0" lvl="0" indent="0" algn="just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>
              <a:latin typeface="+mn-lt"/>
            </a:rPr>
            <a:t>Descreva os principais diagnósticos, intervenções e resultados.</a:t>
          </a:r>
          <a:endParaRPr lang="en-US" sz="2300" kern="1200" dirty="0">
            <a:latin typeface="+mn-lt"/>
          </a:endParaRPr>
        </a:p>
      </dsp:txBody>
      <dsp:txXfrm>
        <a:off x="1589196" y="1605248"/>
        <a:ext cx="6272752" cy="13759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C65C6-F531-421C-A7D9-E85E3F819820}">
      <dsp:nvSpPr>
        <dsp:cNvPr id="0" name=""/>
        <dsp:cNvSpPr/>
      </dsp:nvSpPr>
      <dsp:spPr>
        <a:xfrm>
          <a:off x="0" y="1605248"/>
          <a:ext cx="7861949" cy="137592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30F76-4C28-41EF-A511-E7D5F0E49133}">
      <dsp:nvSpPr>
        <dsp:cNvPr id="0" name=""/>
        <dsp:cNvSpPr/>
      </dsp:nvSpPr>
      <dsp:spPr>
        <a:xfrm>
          <a:off x="411473" y="1914832"/>
          <a:ext cx="756760" cy="756760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9FECB-E0EA-4AF5-B320-EE3080F82F41}">
      <dsp:nvSpPr>
        <dsp:cNvPr id="0" name=""/>
        <dsp:cNvSpPr/>
      </dsp:nvSpPr>
      <dsp:spPr>
        <a:xfrm>
          <a:off x="1589196" y="1605248"/>
          <a:ext cx="6272752" cy="1375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619" tIns="145619" rIns="145619" bIns="145619" numCol="1" spcCol="1270" anchor="ctr" anchorCtr="0">
          <a:noAutofit/>
        </a:bodyPr>
        <a:lstStyle/>
        <a:p>
          <a:pPr marL="0" lvl="0" indent="0" algn="just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>
              <a:latin typeface="+mn-lt"/>
            </a:rPr>
            <a:t>Relate quais são as principais lições extraídas deste caso.</a:t>
          </a:r>
          <a:endParaRPr lang="en-US" sz="2300" kern="1200" dirty="0">
            <a:latin typeface="+mn-lt"/>
          </a:endParaRPr>
        </a:p>
      </dsp:txBody>
      <dsp:txXfrm>
        <a:off x="1589196" y="1605248"/>
        <a:ext cx="6272752" cy="13759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95CE92-CFF4-4ACD-8E1C-1AE94847BE99}">
      <dsp:nvSpPr>
        <dsp:cNvPr id="0" name=""/>
        <dsp:cNvSpPr/>
      </dsp:nvSpPr>
      <dsp:spPr>
        <a:xfrm>
          <a:off x="0" y="535"/>
          <a:ext cx="7429901" cy="12523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CA2EE-C338-4137-8850-9821ABD211BE}">
      <dsp:nvSpPr>
        <dsp:cNvPr id="0" name=""/>
        <dsp:cNvSpPr/>
      </dsp:nvSpPr>
      <dsp:spPr>
        <a:xfrm>
          <a:off x="378828" y="282308"/>
          <a:ext cx="688779" cy="68877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425B34-BD3E-44A8-9DAA-0458D85F2A62}">
      <dsp:nvSpPr>
        <dsp:cNvPr id="0" name=""/>
        <dsp:cNvSpPr/>
      </dsp:nvSpPr>
      <dsp:spPr>
        <a:xfrm>
          <a:off x="1446436" y="535"/>
          <a:ext cx="5983464" cy="1252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538" tIns="132538" rIns="132538" bIns="132538" numCol="1" spcCol="1270" anchor="ctr" anchorCtr="0">
          <a:noAutofit/>
        </a:bodyPr>
        <a:lstStyle/>
        <a:p>
          <a:pPr marL="0" lvl="0" indent="0" algn="just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Resuma brevemente por que este relato de caso é importante e inclua referências.</a:t>
          </a:r>
          <a:endParaRPr lang="en-US" sz="2300" kern="1200" dirty="0"/>
        </a:p>
      </dsp:txBody>
      <dsp:txXfrm>
        <a:off x="1446436" y="535"/>
        <a:ext cx="5983464" cy="1252326"/>
      </dsp:txXfrm>
    </dsp:sp>
    <dsp:sp modelId="{7735893B-7EF6-43FF-93EC-0CE5D3AEC612}">
      <dsp:nvSpPr>
        <dsp:cNvPr id="0" name=""/>
        <dsp:cNvSpPr/>
      </dsp:nvSpPr>
      <dsp:spPr>
        <a:xfrm>
          <a:off x="0" y="1565942"/>
          <a:ext cx="7429901" cy="12523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C1EC34-36C5-4CBE-966A-3BF56A7705B1}">
      <dsp:nvSpPr>
        <dsp:cNvPr id="0" name=""/>
        <dsp:cNvSpPr/>
      </dsp:nvSpPr>
      <dsp:spPr>
        <a:xfrm>
          <a:off x="378828" y="1847716"/>
          <a:ext cx="688779" cy="68877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45F539-37A3-4248-B9E5-5418FCC265CC}">
      <dsp:nvSpPr>
        <dsp:cNvPr id="0" name=""/>
        <dsp:cNvSpPr/>
      </dsp:nvSpPr>
      <dsp:spPr>
        <a:xfrm>
          <a:off x="1446436" y="1565942"/>
          <a:ext cx="5983464" cy="1252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538" tIns="132538" rIns="132538" bIns="132538" numCol="1" spcCol="1270" anchor="ctr" anchorCtr="0">
          <a:noAutofit/>
        </a:bodyPr>
        <a:lstStyle/>
        <a:p>
          <a:pPr marL="0" lvl="0" indent="0" algn="just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Relate que é único deste caso e o que ele adiciona de novo à literatura médica.</a:t>
          </a:r>
          <a:endParaRPr lang="en-US" sz="2300" kern="1200" dirty="0"/>
        </a:p>
      </dsp:txBody>
      <dsp:txXfrm>
        <a:off x="1446436" y="1565942"/>
        <a:ext cx="5983464" cy="1252326"/>
      </dsp:txXfrm>
    </dsp:sp>
    <dsp:sp modelId="{360E138F-ACC7-40C6-8715-C26087C97C4F}">
      <dsp:nvSpPr>
        <dsp:cNvPr id="0" name=""/>
        <dsp:cNvSpPr/>
      </dsp:nvSpPr>
      <dsp:spPr>
        <a:xfrm>
          <a:off x="0" y="3131350"/>
          <a:ext cx="7429901" cy="12523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CF6AE1-4946-42ED-B27B-18DE739A23B6}">
      <dsp:nvSpPr>
        <dsp:cNvPr id="0" name=""/>
        <dsp:cNvSpPr/>
      </dsp:nvSpPr>
      <dsp:spPr>
        <a:xfrm>
          <a:off x="378828" y="3413124"/>
          <a:ext cx="688779" cy="688779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C2E106-6F72-4ED8-B2AD-128DE48C2AE1}">
      <dsp:nvSpPr>
        <dsp:cNvPr id="0" name=""/>
        <dsp:cNvSpPr/>
      </dsp:nvSpPr>
      <dsp:spPr>
        <a:xfrm>
          <a:off x="1446436" y="3131350"/>
          <a:ext cx="5983464" cy="1252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538" tIns="132538" rIns="132538" bIns="132538" numCol="1" spcCol="1270" anchor="ctr" anchorCtr="0">
          <a:noAutofit/>
        </a:bodyPr>
        <a:lstStyle/>
        <a:p>
          <a:pPr marL="0" lvl="0" indent="0" algn="just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Não esqueça de citar o artigo CARE mais recente.</a:t>
          </a:r>
          <a:endParaRPr lang="en-US" sz="2300" kern="1200" dirty="0"/>
        </a:p>
      </dsp:txBody>
      <dsp:txXfrm>
        <a:off x="1446436" y="3131350"/>
        <a:ext cx="5983464" cy="125232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C65C6-F531-421C-A7D9-E85E3F819820}">
      <dsp:nvSpPr>
        <dsp:cNvPr id="0" name=""/>
        <dsp:cNvSpPr/>
      </dsp:nvSpPr>
      <dsp:spPr>
        <a:xfrm>
          <a:off x="0" y="1605248"/>
          <a:ext cx="7861949" cy="137592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30F76-4C28-41EF-A511-E7D5F0E49133}">
      <dsp:nvSpPr>
        <dsp:cNvPr id="0" name=""/>
        <dsp:cNvSpPr/>
      </dsp:nvSpPr>
      <dsp:spPr>
        <a:xfrm>
          <a:off x="411473" y="1914832"/>
          <a:ext cx="756760" cy="756760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9FECB-E0EA-4AF5-B320-EE3080F82F41}">
      <dsp:nvSpPr>
        <dsp:cNvPr id="0" name=""/>
        <dsp:cNvSpPr/>
      </dsp:nvSpPr>
      <dsp:spPr>
        <a:xfrm>
          <a:off x="1589196" y="1605248"/>
          <a:ext cx="6272752" cy="1375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619" tIns="145619" rIns="145619" bIns="145619" numCol="1" spcCol="1270" anchor="ctr" anchorCtr="0">
          <a:noAutofit/>
        </a:bodyPr>
        <a:lstStyle/>
        <a:p>
          <a:pPr marL="0" lvl="0" indent="0" algn="just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>
              <a:latin typeface="+mn-lt"/>
            </a:rPr>
            <a:t>Descreva informações específicas do paciente como idade, sexo, etnia e ocupação.</a:t>
          </a:r>
          <a:endParaRPr lang="en-US" sz="2300" kern="1200" dirty="0">
            <a:latin typeface="+mn-lt"/>
          </a:endParaRPr>
        </a:p>
      </dsp:txBody>
      <dsp:txXfrm>
        <a:off x="1589196" y="1605248"/>
        <a:ext cx="6272752" cy="137592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C65C6-F531-421C-A7D9-E85E3F819820}">
      <dsp:nvSpPr>
        <dsp:cNvPr id="0" name=""/>
        <dsp:cNvSpPr/>
      </dsp:nvSpPr>
      <dsp:spPr>
        <a:xfrm>
          <a:off x="0" y="1605248"/>
          <a:ext cx="7861949" cy="137592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30F76-4C28-41EF-A511-E7D5F0E49133}">
      <dsp:nvSpPr>
        <dsp:cNvPr id="0" name=""/>
        <dsp:cNvSpPr/>
      </dsp:nvSpPr>
      <dsp:spPr>
        <a:xfrm>
          <a:off x="411473" y="1914832"/>
          <a:ext cx="756760" cy="756760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9FECB-E0EA-4AF5-B320-EE3080F82F41}">
      <dsp:nvSpPr>
        <dsp:cNvPr id="0" name=""/>
        <dsp:cNvSpPr/>
      </dsp:nvSpPr>
      <dsp:spPr>
        <a:xfrm>
          <a:off x="1589196" y="1605248"/>
          <a:ext cx="6272752" cy="1375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619" tIns="145619" rIns="145619" bIns="145619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>
              <a:latin typeface="+mn-lt"/>
            </a:rPr>
            <a:t>Descreva os principais sintomas do paciente.</a:t>
          </a:r>
          <a:endParaRPr lang="en-US" sz="2300" kern="1200" dirty="0">
            <a:latin typeface="+mn-lt"/>
          </a:endParaRPr>
        </a:p>
      </dsp:txBody>
      <dsp:txXfrm>
        <a:off x="1589196" y="1605248"/>
        <a:ext cx="6272752" cy="1375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119E8-993E-4994-AC38-72BF1E31F1FB}" type="datetimeFigureOut">
              <a:rPr lang="pt-BR" smtClean="0"/>
              <a:t>29/10/2020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99E5F-FB3E-4E3E-BE7F-338ECC7B83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844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99E5F-FB3E-4E3E-BE7F-338ECC7B83CB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8277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7B30-B432-4752-BA25-29EDF93FD370}" type="datetimeFigureOut">
              <a:rPr lang="pt-BR" smtClean="0"/>
              <a:t>29/10/2020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81BC8-FF61-4DFE-A369-07699BF8AF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8345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7B30-B432-4752-BA25-29EDF93FD370}" type="datetimeFigureOut">
              <a:rPr lang="pt-BR" smtClean="0"/>
              <a:t>29/10/2020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81BC8-FF61-4DFE-A369-07699BF8AF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2326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7B30-B432-4752-BA25-29EDF93FD370}" type="datetimeFigureOut">
              <a:rPr lang="pt-BR" smtClean="0"/>
              <a:t>29/10/2020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81BC8-FF61-4DFE-A369-07699BF8AF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4796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7B30-B432-4752-BA25-29EDF93FD370}" type="datetimeFigureOut">
              <a:rPr lang="pt-BR" smtClean="0"/>
              <a:t>29/10/2020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81BC8-FF61-4DFE-A369-07699BF8AF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5695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7B30-B432-4752-BA25-29EDF93FD370}" type="datetimeFigureOut">
              <a:rPr lang="pt-BR" smtClean="0"/>
              <a:t>29/10/2020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81BC8-FF61-4DFE-A369-07699BF8AF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4647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7B30-B432-4752-BA25-29EDF93FD370}" type="datetimeFigureOut">
              <a:rPr lang="pt-BR" smtClean="0"/>
              <a:t>29/10/2020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81BC8-FF61-4DFE-A369-07699BF8AF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2645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7B30-B432-4752-BA25-29EDF93FD370}" type="datetimeFigureOut">
              <a:rPr lang="pt-BR" smtClean="0"/>
              <a:t>29/10/2020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81BC8-FF61-4DFE-A369-07699BF8AF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161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7B30-B432-4752-BA25-29EDF93FD370}" type="datetimeFigureOut">
              <a:rPr lang="pt-BR" smtClean="0"/>
              <a:t>29/10/2020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81BC8-FF61-4DFE-A369-07699BF8AF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5612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7B30-B432-4752-BA25-29EDF93FD370}" type="datetimeFigureOut">
              <a:rPr lang="pt-BR" smtClean="0"/>
              <a:t>29/10/2020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81BC8-FF61-4DFE-A369-07699BF8AF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9339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7B30-B432-4752-BA25-29EDF93FD370}" type="datetimeFigureOut">
              <a:rPr lang="pt-BR" smtClean="0"/>
              <a:t>29/10/2020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81BC8-FF61-4DFE-A369-07699BF8AF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9613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7B30-B432-4752-BA25-29EDF93FD370}" type="datetimeFigureOut">
              <a:rPr lang="pt-BR" smtClean="0"/>
              <a:t>29/10/2020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81BC8-FF61-4DFE-A369-07699BF8AF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8463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77B30-B432-4752-BA25-29EDF93FD370}" type="datetimeFigureOut">
              <a:rPr lang="pt-BR" smtClean="0"/>
              <a:t>29/10/2020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81BC8-FF61-4DFE-A369-07699BF8AF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887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14.png"/><Relationship Id="rId7" Type="http://schemas.openxmlformats.org/officeDocument/2006/relationships/slide" Target="slide1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4.png"/><Relationship Id="rId7" Type="http://schemas.openxmlformats.org/officeDocument/2006/relationships/diagramLayout" Target="../diagrams/layout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19.png"/><Relationship Id="rId10" Type="http://schemas.microsoft.com/office/2007/relationships/diagramDrawing" Target="../diagrams/drawing3.xml"/><Relationship Id="rId4" Type="http://schemas.openxmlformats.org/officeDocument/2006/relationships/slide" Target="slide12.xml"/><Relationship Id="rId9" Type="http://schemas.openxmlformats.org/officeDocument/2006/relationships/diagramColors" Target="../diagrams/colors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mc/articles/PMC2649144/" TargetMode="External"/><Relationship Id="rId5" Type="http://schemas.openxmlformats.org/officeDocument/2006/relationships/image" Target="../media/image14.png"/><Relationship Id="rId10" Type="http://schemas.openxmlformats.org/officeDocument/2006/relationships/image" Target="../media/image38.png"/><Relationship Id="rId4" Type="http://schemas.openxmlformats.org/officeDocument/2006/relationships/slide" Target="slide3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14.png"/><Relationship Id="rId7" Type="http://schemas.openxmlformats.org/officeDocument/2006/relationships/diagramLayout" Target="../diagrams/layout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image" Target="../media/image19.png"/><Relationship Id="rId10" Type="http://schemas.microsoft.com/office/2007/relationships/diagramDrawing" Target="../diagrams/drawing4.xml"/><Relationship Id="rId4" Type="http://schemas.openxmlformats.org/officeDocument/2006/relationships/slide" Target="slide14.xml"/><Relationship Id="rId9" Type="http://schemas.openxmlformats.org/officeDocument/2006/relationships/diagramColors" Target="../diagrams/colors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mc/articles/PMC2649144/" TargetMode="External"/><Relationship Id="rId5" Type="http://schemas.openxmlformats.org/officeDocument/2006/relationships/image" Target="../media/image14.png"/><Relationship Id="rId10" Type="http://schemas.openxmlformats.org/officeDocument/2006/relationships/image" Target="../media/image42.png"/><Relationship Id="rId4" Type="http://schemas.openxmlformats.org/officeDocument/2006/relationships/slide" Target="slide3.xml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14.png"/><Relationship Id="rId7" Type="http://schemas.openxmlformats.org/officeDocument/2006/relationships/diagramLayout" Target="../diagrams/layout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openxmlformats.org/officeDocument/2006/relationships/image" Target="../media/image19.png"/><Relationship Id="rId10" Type="http://schemas.microsoft.com/office/2007/relationships/diagramDrawing" Target="../diagrams/drawing5.xml"/><Relationship Id="rId4" Type="http://schemas.openxmlformats.org/officeDocument/2006/relationships/slide" Target="slide16.xml"/><Relationship Id="rId9" Type="http://schemas.openxmlformats.org/officeDocument/2006/relationships/diagramColors" Target="../diagrams/colors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0.png"/><Relationship Id="rId7" Type="http://schemas.openxmlformats.org/officeDocument/2006/relationships/image" Target="../media/image45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cbi.nlm.nih.gov/pmc/articles/PMC2649144/" TargetMode="External"/><Relationship Id="rId5" Type="http://schemas.openxmlformats.org/officeDocument/2006/relationships/image" Target="../media/image14.png"/><Relationship Id="rId10" Type="http://schemas.openxmlformats.org/officeDocument/2006/relationships/image" Target="../media/image46.png"/><Relationship Id="rId4" Type="http://schemas.openxmlformats.org/officeDocument/2006/relationships/slide" Target="slide3.xm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14.png"/><Relationship Id="rId7" Type="http://schemas.openxmlformats.org/officeDocument/2006/relationships/diagramLayout" Target="../diagrams/layout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5" Type="http://schemas.openxmlformats.org/officeDocument/2006/relationships/image" Target="../media/image19.png"/><Relationship Id="rId10" Type="http://schemas.microsoft.com/office/2007/relationships/diagramDrawing" Target="../diagrams/drawing6.xml"/><Relationship Id="rId4" Type="http://schemas.openxmlformats.org/officeDocument/2006/relationships/slide" Target="slide18.xml"/><Relationship Id="rId9" Type="http://schemas.openxmlformats.org/officeDocument/2006/relationships/diagramColors" Target="../diagrams/colors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4.png"/><Relationship Id="rId7" Type="http://schemas.openxmlformats.org/officeDocument/2006/relationships/image" Target="../media/image3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mc/articles/PMC2649144/" TargetMode="External"/><Relationship Id="rId5" Type="http://schemas.openxmlformats.org/officeDocument/2006/relationships/image" Target="../media/image20.png"/><Relationship Id="rId10" Type="http://schemas.openxmlformats.org/officeDocument/2006/relationships/image" Target="../media/image50.png"/><Relationship Id="rId4" Type="http://schemas.openxmlformats.org/officeDocument/2006/relationships/slide" Target="slide10.xml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diagramLayout" Target="../diagrams/layout7.xml"/><Relationship Id="rId7" Type="http://schemas.openxmlformats.org/officeDocument/2006/relationships/image" Target="../media/image19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png"/><Relationship Id="rId7" Type="http://schemas.openxmlformats.org/officeDocument/2006/relationships/image" Target="../media/image14.png"/><Relationship Id="rId2" Type="http://schemas.openxmlformats.org/officeDocument/2006/relationships/hyperlink" Target="https://www.ncbi.nlm.nih.gov/pmc/articles/PMC3851187/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0.png"/><Relationship Id="rId10" Type="http://schemas.openxmlformats.org/officeDocument/2006/relationships/image" Target="../media/image57.png"/><Relationship Id="rId4" Type="http://schemas.openxmlformats.org/officeDocument/2006/relationships/slide" Target="slide19.xml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4.png"/><Relationship Id="rId7" Type="http://schemas.openxmlformats.org/officeDocument/2006/relationships/slide" Target="slide2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24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19.png"/><Relationship Id="rId7" Type="http://schemas.openxmlformats.org/officeDocument/2006/relationships/diagramLayout" Target="../diagrams/layout8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8.xml"/><Relationship Id="rId5" Type="http://schemas.openxmlformats.org/officeDocument/2006/relationships/image" Target="../media/image14.png"/><Relationship Id="rId10" Type="http://schemas.microsoft.com/office/2007/relationships/diagramDrawing" Target="../diagrams/drawing8.xml"/><Relationship Id="rId4" Type="http://schemas.openxmlformats.org/officeDocument/2006/relationships/slide" Target="slide3.xml"/><Relationship Id="rId9" Type="http://schemas.openxmlformats.org/officeDocument/2006/relationships/diagramColors" Target="../diagrams/colors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60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ci-hub.do/10.1378/chest.11-1800" TargetMode="External"/><Relationship Id="rId5" Type="http://schemas.openxmlformats.org/officeDocument/2006/relationships/image" Target="../media/image14.png"/><Relationship Id="rId4" Type="http://schemas.openxmlformats.org/officeDocument/2006/relationships/slide" Target="slide3.xml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19.png"/><Relationship Id="rId7" Type="http://schemas.openxmlformats.org/officeDocument/2006/relationships/diagramLayout" Target="../diagrams/layout9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9.xml"/><Relationship Id="rId5" Type="http://schemas.openxmlformats.org/officeDocument/2006/relationships/image" Target="../media/image14.png"/><Relationship Id="rId10" Type="http://schemas.microsoft.com/office/2007/relationships/diagramDrawing" Target="../diagrams/drawing9.xml"/><Relationship Id="rId4" Type="http://schemas.openxmlformats.org/officeDocument/2006/relationships/slide" Target="slide3.xml"/><Relationship Id="rId9" Type="http://schemas.openxmlformats.org/officeDocument/2006/relationships/diagramColors" Target="../diagrams/colors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4.png"/><Relationship Id="rId7" Type="http://schemas.openxmlformats.org/officeDocument/2006/relationships/image" Target="../media/image6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cbi.nlm.nih.gov/pmc/articles/PMC45799/" TargetMode="External"/><Relationship Id="rId5" Type="http://schemas.openxmlformats.org/officeDocument/2006/relationships/image" Target="../media/image20.png"/><Relationship Id="rId10" Type="http://schemas.openxmlformats.org/officeDocument/2006/relationships/image" Target="../media/image66.png"/><Relationship Id="rId4" Type="http://schemas.openxmlformats.org/officeDocument/2006/relationships/slide" Target="slide21.xml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19.png"/><Relationship Id="rId7" Type="http://schemas.openxmlformats.org/officeDocument/2006/relationships/diagramLayout" Target="../diagrams/layout10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0.xml"/><Relationship Id="rId5" Type="http://schemas.openxmlformats.org/officeDocument/2006/relationships/image" Target="../media/image14.png"/><Relationship Id="rId10" Type="http://schemas.microsoft.com/office/2007/relationships/diagramDrawing" Target="../diagrams/drawing10.xml"/><Relationship Id="rId4" Type="http://schemas.openxmlformats.org/officeDocument/2006/relationships/slide" Target="slide3.xml"/><Relationship Id="rId9" Type="http://schemas.openxmlformats.org/officeDocument/2006/relationships/diagramColors" Target="../diagrams/colors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4.png"/><Relationship Id="rId7" Type="http://schemas.openxmlformats.org/officeDocument/2006/relationships/image" Target="../media/image6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cbi.nlm.nih.gov/pmc/articles/PMC45799/" TargetMode="External"/><Relationship Id="rId5" Type="http://schemas.openxmlformats.org/officeDocument/2006/relationships/image" Target="../media/image20.png"/><Relationship Id="rId10" Type="http://schemas.openxmlformats.org/officeDocument/2006/relationships/image" Target="../media/image70.png"/><Relationship Id="rId4" Type="http://schemas.openxmlformats.org/officeDocument/2006/relationships/slide" Target="slide21.xml"/><Relationship Id="rId9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11.xml"/><Relationship Id="rId7" Type="http://schemas.openxmlformats.org/officeDocument/2006/relationships/slide" Target="slide3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13" Type="http://schemas.openxmlformats.org/officeDocument/2006/relationships/slide" Target="slide31.xml"/><Relationship Id="rId3" Type="http://schemas.openxmlformats.org/officeDocument/2006/relationships/slide" Target="slide7.xml"/><Relationship Id="rId7" Type="http://schemas.openxmlformats.org/officeDocument/2006/relationships/slide" Target="slide52.xml"/><Relationship Id="rId12" Type="http://schemas.openxmlformats.org/officeDocument/2006/relationships/slide" Target="slide29.xml"/><Relationship Id="rId17" Type="http://schemas.openxmlformats.org/officeDocument/2006/relationships/image" Target="../media/image11.png"/><Relationship Id="rId2" Type="http://schemas.openxmlformats.org/officeDocument/2006/relationships/slide" Target="slide5.xml"/><Relationship Id="rId16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11" Type="http://schemas.openxmlformats.org/officeDocument/2006/relationships/image" Target="../media/image10.png"/><Relationship Id="rId5" Type="http://schemas.openxmlformats.org/officeDocument/2006/relationships/slide" Target="slide19.xml"/><Relationship Id="rId15" Type="http://schemas.openxmlformats.org/officeDocument/2006/relationships/slide" Target="slide43.xml"/><Relationship Id="rId10" Type="http://schemas.openxmlformats.org/officeDocument/2006/relationships/slide" Target="slide67.xml"/><Relationship Id="rId4" Type="http://schemas.openxmlformats.org/officeDocument/2006/relationships/slide" Target="slide10.xml"/><Relationship Id="rId9" Type="http://schemas.openxmlformats.org/officeDocument/2006/relationships/slide" Target="slide65.xml"/><Relationship Id="rId14" Type="http://schemas.openxmlformats.org/officeDocument/2006/relationships/slide" Target="slide3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9.png"/><Relationship Id="rId7" Type="http://schemas.openxmlformats.org/officeDocument/2006/relationships/image" Target="../media/image80.png"/><Relationship Id="rId2" Type="http://schemas.openxmlformats.org/officeDocument/2006/relationships/hyperlink" Target="https://sci-hub.do/10.1186/1546-0096-6-1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slide" Target="slide3.xml"/><Relationship Id="rId7" Type="http://schemas.openxmlformats.org/officeDocument/2006/relationships/diagramQuickStyle" Target="../diagrams/quickStyle1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4" Type="http://schemas.openxmlformats.org/officeDocument/2006/relationships/image" Target="../media/image14.png"/><Relationship Id="rId9" Type="http://schemas.microsoft.com/office/2007/relationships/diagramDrawing" Target="../diagrams/drawing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5.png"/><Relationship Id="rId7" Type="http://schemas.openxmlformats.org/officeDocument/2006/relationships/image" Target="../media/image86.png"/><Relationship Id="rId2" Type="http://schemas.openxmlformats.org/officeDocument/2006/relationships/hyperlink" Target="https://sci-hub.do/10.1016/j.transproceed.2005.03.05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slide" Target="slide3.xml"/><Relationship Id="rId10" Type="http://schemas.openxmlformats.org/officeDocument/2006/relationships/image" Target="../media/image89.png"/><Relationship Id="rId4" Type="http://schemas.openxmlformats.org/officeDocument/2006/relationships/image" Target="../media/image20.png"/><Relationship Id="rId9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37.xml"/><Relationship Id="rId7" Type="http://schemas.openxmlformats.org/officeDocument/2006/relationships/image" Target="../media/image14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slide" Target="slide41.xml"/><Relationship Id="rId4" Type="http://schemas.openxmlformats.org/officeDocument/2006/relationships/slide" Target="slide3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diagramLayout" Target="../diagrams/layout14.xml"/><Relationship Id="rId7" Type="http://schemas.openxmlformats.org/officeDocument/2006/relationships/image" Target="../media/image19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sci-hub.do/10.1186/1752-1947-5-34" TargetMode="External"/><Relationship Id="rId7" Type="http://schemas.openxmlformats.org/officeDocument/2006/relationships/slide" Target="slide34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10" Type="http://schemas.openxmlformats.org/officeDocument/2006/relationships/image" Target="../media/image22.png"/><Relationship Id="rId4" Type="http://schemas.openxmlformats.org/officeDocument/2006/relationships/image" Target="../media/image93.png"/><Relationship Id="rId9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diagramLayout" Target="../diagrams/layout15.xml"/><Relationship Id="rId7" Type="http://schemas.openxmlformats.org/officeDocument/2006/relationships/image" Target="../media/image19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7.png"/><Relationship Id="rId7" Type="http://schemas.openxmlformats.org/officeDocument/2006/relationships/image" Target="../media/image20.png"/><Relationship Id="rId2" Type="http://schemas.openxmlformats.org/officeDocument/2006/relationships/hyperlink" Target="https://sci-hub.do/10.1186/1752-1947-9-11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5" Type="http://schemas.openxmlformats.org/officeDocument/2006/relationships/image" Target="../media/image14.png"/><Relationship Id="rId4" Type="http://schemas.openxmlformats.org/officeDocument/2006/relationships/slide" Target="slide3.xml"/><Relationship Id="rId9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diagramLayout" Target="../diagrams/layout16.xml"/><Relationship Id="rId7" Type="http://schemas.openxmlformats.org/officeDocument/2006/relationships/image" Target="../media/image19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thaismpetta@gmail.com" TargetMode="External"/><Relationship Id="rId5" Type="http://schemas.openxmlformats.org/officeDocument/2006/relationships/hyperlink" Target="mailto:rtrmbastos@gmail.com" TargetMode="External"/><Relationship Id="rId10" Type="http://schemas.openxmlformats.org/officeDocument/2006/relationships/image" Target="../media/image14.png"/><Relationship Id="rId4" Type="http://schemas.openxmlformats.org/officeDocument/2006/relationships/hyperlink" Target="mailto:modablarissa@gmail.com" TargetMode="External"/><Relationship Id="rId9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2.png"/><Relationship Id="rId7" Type="http://schemas.openxmlformats.org/officeDocument/2006/relationships/image" Target="../media/image2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11" Type="http://schemas.openxmlformats.org/officeDocument/2006/relationships/image" Target="../media/image104.png"/><Relationship Id="rId5" Type="http://schemas.openxmlformats.org/officeDocument/2006/relationships/image" Target="../media/image14.png"/><Relationship Id="rId10" Type="http://schemas.openxmlformats.org/officeDocument/2006/relationships/hyperlink" Target="https://sci-hub.do/10.1136/bcr-2016-216941" TargetMode="External"/><Relationship Id="rId4" Type="http://schemas.openxmlformats.org/officeDocument/2006/relationships/slide" Target="slide3.xml"/><Relationship Id="rId9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diagramLayout" Target="../diagrams/layout17.xml"/><Relationship Id="rId7" Type="http://schemas.openxmlformats.org/officeDocument/2006/relationships/image" Target="../media/image19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7.png"/><Relationship Id="rId7" Type="http://schemas.openxmlformats.org/officeDocument/2006/relationships/image" Target="../media/image20.png"/><Relationship Id="rId2" Type="http://schemas.openxmlformats.org/officeDocument/2006/relationships/hyperlink" Target="https://www.europeanreview.org/wp/wp-content/uploads/1311-1313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5" Type="http://schemas.openxmlformats.org/officeDocument/2006/relationships/image" Target="../media/image14.png"/><Relationship Id="rId4" Type="http://schemas.openxmlformats.org/officeDocument/2006/relationships/slide" Target="slide3.xml"/><Relationship Id="rId9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9.png"/><Relationship Id="rId7" Type="http://schemas.openxmlformats.org/officeDocument/2006/relationships/image" Target="../media/image22.png"/><Relationship Id="rId2" Type="http://schemas.openxmlformats.org/officeDocument/2006/relationships/hyperlink" Target="https://sci-hub.do/10.1136/bmj.g168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7" Type="http://schemas.openxmlformats.org/officeDocument/2006/relationships/image" Target="../media/image33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slide" Target="slide5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diagramLayout" Target="../diagrams/layout18.xml"/><Relationship Id="rId7" Type="http://schemas.openxmlformats.org/officeDocument/2006/relationships/image" Target="../media/image19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3.png"/><Relationship Id="rId7" Type="http://schemas.openxmlformats.org/officeDocument/2006/relationships/image" Target="../media/image20.png"/><Relationship Id="rId2" Type="http://schemas.openxmlformats.org/officeDocument/2006/relationships/hyperlink" Target="https://www.ncbi.nlm.nih.gov/pmc/articles/PMC4979837/pdf/medi-95-e4468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5" Type="http://schemas.openxmlformats.org/officeDocument/2006/relationships/image" Target="../media/image14.png"/><Relationship Id="rId4" Type="http://schemas.openxmlformats.org/officeDocument/2006/relationships/slide" Target="slide3.xml"/><Relationship Id="rId9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diagramLayout" Target="../diagrams/layout19.xml"/><Relationship Id="rId7" Type="http://schemas.openxmlformats.org/officeDocument/2006/relationships/image" Target="../media/image19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Relationship Id="rId9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7.png"/><Relationship Id="rId7" Type="http://schemas.openxmlformats.org/officeDocument/2006/relationships/image" Target="../media/image20.png"/><Relationship Id="rId2" Type="http://schemas.openxmlformats.org/officeDocument/2006/relationships/hyperlink" Target="https://sci-hub.do/10.1186/s13256-016-1031-3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5" Type="http://schemas.openxmlformats.org/officeDocument/2006/relationships/image" Target="../media/image14.png"/><Relationship Id="rId4" Type="http://schemas.openxmlformats.org/officeDocument/2006/relationships/slide" Target="slide3.xml"/><Relationship Id="rId9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diagramLayout" Target="../diagrams/layout20.xml"/><Relationship Id="rId7" Type="http://schemas.openxmlformats.org/officeDocument/2006/relationships/image" Target="../media/image19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Relationship Id="rId9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4.png"/><Relationship Id="rId7" Type="http://schemas.openxmlformats.org/officeDocument/2006/relationships/image" Target="../media/image12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ci-hub.do/10.1186/1752-1947-5-156" TargetMode="External"/><Relationship Id="rId5" Type="http://schemas.openxmlformats.org/officeDocument/2006/relationships/image" Target="../media/image20.png"/><Relationship Id="rId4" Type="http://schemas.openxmlformats.org/officeDocument/2006/relationships/slide" Target="slide45.xml"/><Relationship Id="rId9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3" Type="http://schemas.openxmlformats.org/officeDocument/2006/relationships/slide" Target="slide55.xml"/><Relationship Id="rId7" Type="http://schemas.openxmlformats.org/officeDocument/2006/relationships/slide" Target="slide56.xml"/><Relationship Id="rId2" Type="http://schemas.openxmlformats.org/officeDocument/2006/relationships/slide" Target="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21.xml"/><Relationship Id="rId7" Type="http://schemas.openxmlformats.org/officeDocument/2006/relationships/slide" Target="slide54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21.xml"/><Relationship Id="rId9" Type="http://schemas.openxmlformats.org/officeDocument/2006/relationships/slide" Target="slide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image" Target="../media/image125.png"/><Relationship Id="rId7" Type="http://schemas.openxmlformats.org/officeDocument/2006/relationships/image" Target="../media/image14.png"/><Relationship Id="rId2" Type="http://schemas.openxmlformats.org/officeDocument/2006/relationships/hyperlink" Target="https://pubmed.ncbi.nlm.nih.gov/31757341/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22.xml"/><Relationship Id="rId7" Type="http://schemas.openxmlformats.org/officeDocument/2006/relationships/slide" Target="slide54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22.xml"/><Relationship Id="rId9" Type="http://schemas.openxmlformats.org/officeDocument/2006/relationships/slide" Target="slide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23.xml"/><Relationship Id="rId7" Type="http://schemas.openxmlformats.org/officeDocument/2006/relationships/slide" Target="slide57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23.xml"/><Relationship Id="rId9" Type="http://schemas.openxmlformats.org/officeDocument/2006/relationships/slide" Target="slide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2.png"/><Relationship Id="rId7" Type="http://schemas.openxmlformats.org/officeDocument/2006/relationships/image" Target="../media/image20.png"/><Relationship Id="rId2" Type="http://schemas.openxmlformats.org/officeDocument/2006/relationships/hyperlink" Target="https://pubmed.ncbi.nlm.nih.gov/29907114/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52.xml"/><Relationship Id="rId5" Type="http://schemas.openxmlformats.org/officeDocument/2006/relationships/image" Target="../media/image14.png"/><Relationship Id="rId4" Type="http://schemas.openxmlformats.org/officeDocument/2006/relationships/slide" Target="slide3.xml"/><Relationship Id="rId9" Type="http://schemas.openxmlformats.org/officeDocument/2006/relationships/image" Target="../media/image13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24.xml"/><Relationship Id="rId7" Type="http://schemas.openxmlformats.org/officeDocument/2006/relationships/slide" Target="slide59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24.xml"/><Relationship Id="rId9" Type="http://schemas.openxmlformats.org/officeDocument/2006/relationships/slide" Target="slide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openxmlformats.org/officeDocument/2006/relationships/slide" Target="slide3.xm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22.png"/><Relationship Id="rId5" Type="http://schemas.openxmlformats.org/officeDocument/2006/relationships/image" Target="../media/image137.png"/><Relationship Id="rId10" Type="http://schemas.openxmlformats.org/officeDocument/2006/relationships/image" Target="../media/image20.png"/><Relationship Id="rId4" Type="http://schemas.openxmlformats.org/officeDocument/2006/relationships/hyperlink" Target="https://pubmed.ncbi.nlm.nih.gov/31757341/" TargetMode="External"/><Relationship Id="rId9" Type="http://schemas.openxmlformats.org/officeDocument/2006/relationships/slide" Target="slide5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ci-hub.do/10.1016/j.transproceed.2005.03.055" TargetMode="External"/><Relationship Id="rId5" Type="http://schemas.openxmlformats.org/officeDocument/2006/relationships/image" Target="../media/image20.png"/><Relationship Id="rId4" Type="http://schemas.openxmlformats.org/officeDocument/2006/relationships/slide" Target="slide5.xml"/><Relationship Id="rId9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3.xml"/><Relationship Id="rId5" Type="http://schemas.openxmlformats.org/officeDocument/2006/relationships/image" Target="../media/image33.png"/><Relationship Id="rId4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diagramQuickStyle" Target="../diagrams/quickStyle26.xml"/><Relationship Id="rId3" Type="http://schemas.openxmlformats.org/officeDocument/2006/relationships/diagramLayout" Target="../diagrams/layout25.xml"/><Relationship Id="rId7" Type="http://schemas.openxmlformats.org/officeDocument/2006/relationships/slide" Target="slide62.xml"/><Relationship Id="rId12" Type="http://schemas.openxmlformats.org/officeDocument/2006/relationships/diagramLayout" Target="../diagrams/layout26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5.xml"/><Relationship Id="rId11" Type="http://schemas.openxmlformats.org/officeDocument/2006/relationships/diagramData" Target="../diagrams/data26.xml"/><Relationship Id="rId5" Type="http://schemas.openxmlformats.org/officeDocument/2006/relationships/diagramColors" Target="../diagrams/colors25.xml"/><Relationship Id="rId15" Type="http://schemas.microsoft.com/office/2007/relationships/diagramDrawing" Target="../diagrams/drawing26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25.xml"/><Relationship Id="rId9" Type="http://schemas.openxmlformats.org/officeDocument/2006/relationships/slide" Target="slide3.xml"/><Relationship Id="rId14" Type="http://schemas.openxmlformats.org/officeDocument/2006/relationships/diagramColors" Target="../diagrams/colors26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48.png"/><Relationship Id="rId3" Type="http://schemas.openxmlformats.org/officeDocument/2006/relationships/image" Target="../media/image144.png"/><Relationship Id="rId7" Type="http://schemas.openxmlformats.org/officeDocument/2006/relationships/slide" Target="slide60.xml"/><Relationship Id="rId12" Type="http://schemas.openxmlformats.org/officeDocument/2006/relationships/hyperlink" Target="https://pubmed.ncbi.nlm.nih.gov/31757341/" TargetMode="Externa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47.png"/><Relationship Id="rId5" Type="http://schemas.openxmlformats.org/officeDocument/2006/relationships/slide" Target="slide3.xml"/><Relationship Id="rId10" Type="http://schemas.openxmlformats.org/officeDocument/2006/relationships/image" Target="../media/image22.png"/><Relationship Id="rId4" Type="http://schemas.openxmlformats.org/officeDocument/2006/relationships/image" Target="../media/image145.png"/><Relationship Id="rId9" Type="http://schemas.openxmlformats.org/officeDocument/2006/relationships/image" Target="../media/image146.png"/><Relationship Id="rId14" Type="http://schemas.microsoft.com/office/2007/relationships/hdphoto" Target="../media/hdphoto3.wdp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diagramQuickStyle" Target="../diagrams/quickStyle28.xml"/><Relationship Id="rId3" Type="http://schemas.openxmlformats.org/officeDocument/2006/relationships/diagramLayout" Target="../diagrams/layout27.xml"/><Relationship Id="rId7" Type="http://schemas.openxmlformats.org/officeDocument/2006/relationships/slide" Target="slide64.xml"/><Relationship Id="rId12" Type="http://schemas.openxmlformats.org/officeDocument/2006/relationships/diagramLayout" Target="../diagrams/layout28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7.xml"/><Relationship Id="rId11" Type="http://schemas.openxmlformats.org/officeDocument/2006/relationships/diagramData" Target="../diagrams/data28.xml"/><Relationship Id="rId5" Type="http://schemas.openxmlformats.org/officeDocument/2006/relationships/diagramColors" Target="../diagrams/colors27.xml"/><Relationship Id="rId15" Type="http://schemas.microsoft.com/office/2007/relationships/diagramDrawing" Target="../diagrams/drawing28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27.xml"/><Relationship Id="rId9" Type="http://schemas.openxmlformats.org/officeDocument/2006/relationships/slide" Target="slide3.xml"/><Relationship Id="rId14" Type="http://schemas.openxmlformats.org/officeDocument/2006/relationships/diagramColors" Target="../diagrams/colors28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.png"/><Relationship Id="rId7" Type="http://schemas.openxmlformats.org/officeDocument/2006/relationships/image" Target="../media/image14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ubmed.ncbi.nlm.nih.gov/31757341/" TargetMode="External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slide" Target="slide60.xml"/><Relationship Id="rId9" Type="http://schemas.openxmlformats.org/officeDocument/2006/relationships/image" Target="../media/image15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29.xml"/><Relationship Id="rId7" Type="http://schemas.openxmlformats.org/officeDocument/2006/relationships/slide" Target="slide66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29.xml"/><Relationship Id="rId9" Type="http://schemas.openxmlformats.org/officeDocument/2006/relationships/slide" Target="slide3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emf"/><Relationship Id="rId3" Type="http://schemas.openxmlformats.org/officeDocument/2006/relationships/image" Target="../media/image14.png"/><Relationship Id="rId7" Type="http://schemas.openxmlformats.org/officeDocument/2006/relationships/image" Target="../media/image15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ubmed.ncbi.nlm.nih.gov/30849013/" TargetMode="External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slide" Target="slide65.xml"/><Relationship Id="rId9" Type="http://schemas.openxmlformats.org/officeDocument/2006/relationships/image" Target="../media/image157.e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30.xml"/><Relationship Id="rId7" Type="http://schemas.openxmlformats.org/officeDocument/2006/relationships/slide" Target="slide68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30.xml"/><Relationship Id="rId9" Type="http://schemas.openxmlformats.org/officeDocument/2006/relationships/slide" Target="slide3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60.png"/><Relationship Id="rId7" Type="http://schemas.openxmlformats.org/officeDocument/2006/relationships/image" Target="../media/image20.png"/><Relationship Id="rId12" Type="http://schemas.openxmlformats.org/officeDocument/2006/relationships/image" Target="../media/image19.png"/><Relationship Id="rId2" Type="http://schemas.openxmlformats.org/officeDocument/2006/relationships/hyperlink" Target="https://pubmed.ncbi.nlm.nih.gov/31757341/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67.xml"/><Relationship Id="rId11" Type="http://schemas.openxmlformats.org/officeDocument/2006/relationships/slide" Target="slide69.xml"/><Relationship Id="rId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slide" Target="slide3.xml"/><Relationship Id="rId9" Type="http://schemas.openxmlformats.org/officeDocument/2006/relationships/slide" Target="slide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slide" Target="slide6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2.xml"/><Relationship Id="rId7" Type="http://schemas.openxmlformats.org/officeDocument/2006/relationships/slide" Target="slide9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14.png"/><Relationship Id="rId5" Type="http://schemas.openxmlformats.org/officeDocument/2006/relationships/diagramColors" Target="../diagrams/colors2.xml"/><Relationship Id="rId10" Type="http://schemas.openxmlformats.org/officeDocument/2006/relationships/slide" Target="slide3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ubmed.com/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0.png"/><Relationship Id="rId4" Type="http://schemas.openxmlformats.org/officeDocument/2006/relationships/slide" Target="slide7.xml"/><Relationship Id="rId9" Type="http://schemas.openxmlformats.org/officeDocument/2006/relationships/hyperlink" Target="http://www.decs.bvsalud.org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3.xml"/><Relationship Id="rId7" Type="http://schemas.openxmlformats.org/officeDocument/2006/relationships/hyperlink" Target="https://www.ncbi.nlm.nih.gov/pmc/articles/PMC5087263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slide" Target="slide7.xml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Máquina de escrever retro com a folha do papel vazio no fundo azul da  parede da parte dianteira de madeira branca da tabela com espaço da cópia.  | Foto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3" y="-1143766"/>
            <a:ext cx="12215886" cy="813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3790950" y="2107423"/>
            <a:ext cx="5976664" cy="1863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latin typeface="Footlight MT Light" pitchFamily="18" charset="0"/>
              </a:rPr>
              <a:t>Passo-a-passo para elaboração do documento</a:t>
            </a:r>
          </a:p>
        </p:txBody>
      </p:sp>
      <p:pic>
        <p:nvPicPr>
          <p:cNvPr id="3076" name="Picture 4" descr="CARE Case Report Guideli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270" y="548680"/>
            <a:ext cx="4871070" cy="155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543EE02-6198-A144-BF0B-6C1FCBF32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79" y="44624"/>
            <a:ext cx="1263732" cy="1511755"/>
          </a:xfrm>
          <a:prstGeom prst="rect">
            <a:avLst/>
          </a:prstGeom>
        </p:spPr>
      </p:pic>
      <p:pic>
        <p:nvPicPr>
          <p:cNvPr id="10" name="Imagem 9" descr="Uma imagem contendo desenho&#10;&#10;Descrição gerada automaticamente">
            <a:extLst>
              <a:ext uri="{FF2B5EF4-FFF2-40B4-BE49-F238E27FC236}">
                <a16:creationId xmlns:a16="http://schemas.microsoft.com/office/drawing/2014/main" id="{FF5620CC-32BF-6546-82C9-E80C6EB5D38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967" y="1628800"/>
            <a:ext cx="1254071" cy="35264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255270" y="76562"/>
            <a:ext cx="4871070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gradFill>
                  <a:gsLst>
                    <a:gs pos="0">
                      <a:srgbClr val="319D93"/>
                    </a:gs>
                    <a:gs pos="93000">
                      <a:srgbClr val="C00000"/>
                    </a:gs>
                  </a:gsLst>
                  <a:lin ang="5400000" scaled="1"/>
                </a:gradFill>
                <a:latin typeface="Footlight MT Light" pitchFamily="18" charset="0"/>
              </a:rPr>
              <a:t>Odontologia Baseada em Evidências</a:t>
            </a:r>
          </a:p>
        </p:txBody>
      </p:sp>
      <p:sp>
        <p:nvSpPr>
          <p:cNvPr id="11" name="CaixaDeTexto 6"/>
          <p:cNvSpPr txBox="1"/>
          <p:nvPr/>
        </p:nvSpPr>
        <p:spPr>
          <a:xfrm>
            <a:off x="4078982" y="4086651"/>
            <a:ext cx="5284687" cy="164660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dirty="0">
                <a:gradFill>
                  <a:gsLst>
                    <a:gs pos="0">
                      <a:srgbClr val="319D93"/>
                    </a:gs>
                    <a:gs pos="93000">
                      <a:srgbClr val="C00000"/>
                    </a:gs>
                  </a:gsLst>
                  <a:lin ang="5400000" scaled="1"/>
                </a:gradFill>
                <a:latin typeface="Footlight MT Light" pitchFamily="18" charset="0"/>
              </a:rPr>
              <a:t>Desenvolvido pelas discentes do Programa de Pós – Graduação em Odontologia, nível Doutorado:</a:t>
            </a:r>
          </a:p>
          <a:p>
            <a:pPr algn="ctr"/>
            <a:r>
              <a:rPr lang="pt-BR" sz="1600" dirty="0">
                <a:gradFill>
                  <a:gsLst>
                    <a:gs pos="0">
                      <a:srgbClr val="319D93"/>
                    </a:gs>
                    <a:gs pos="93000">
                      <a:srgbClr val="C00000"/>
                    </a:gs>
                  </a:gsLst>
                  <a:lin ang="5400000" scaled="1"/>
                </a:gradFill>
                <a:latin typeface="Footlight MT Light" pitchFamily="18" charset="0"/>
              </a:rPr>
              <a:t>Larissa Moda, Renata Bastos &amp; Thais </a:t>
            </a:r>
            <a:r>
              <a:rPr lang="pt-BR" sz="1600" dirty="0" err="1">
                <a:gradFill>
                  <a:gsLst>
                    <a:gs pos="0">
                      <a:srgbClr val="319D93"/>
                    </a:gs>
                    <a:gs pos="93000">
                      <a:srgbClr val="C00000"/>
                    </a:gs>
                  </a:gsLst>
                  <a:lin ang="5400000" scaled="1"/>
                </a:gradFill>
                <a:latin typeface="Footlight MT Light" pitchFamily="18" charset="0"/>
              </a:rPr>
              <a:t>Petta</a:t>
            </a:r>
            <a:endParaRPr lang="pt-BR" sz="1600" dirty="0">
              <a:gradFill>
                <a:gsLst>
                  <a:gs pos="0">
                    <a:srgbClr val="319D93"/>
                  </a:gs>
                  <a:gs pos="93000">
                    <a:srgbClr val="C00000"/>
                  </a:gs>
                </a:gsLst>
                <a:lin ang="5400000" scaled="1"/>
              </a:gradFill>
              <a:latin typeface="Footlight MT Light" pitchFamily="18" charset="0"/>
            </a:endParaRPr>
          </a:p>
          <a:p>
            <a:pPr algn="ctr"/>
            <a:endParaRPr lang="pt-BR" sz="1100" dirty="0">
              <a:gradFill>
                <a:gsLst>
                  <a:gs pos="0">
                    <a:srgbClr val="319D93"/>
                  </a:gs>
                  <a:gs pos="93000">
                    <a:srgbClr val="C00000"/>
                  </a:gs>
                </a:gsLst>
                <a:lin ang="5400000" scaled="1"/>
              </a:gradFill>
              <a:latin typeface="Footlight MT Light" pitchFamily="18" charset="0"/>
            </a:endParaRPr>
          </a:p>
          <a:p>
            <a:pPr algn="ctr"/>
            <a:r>
              <a:rPr lang="pt-BR" sz="1400" dirty="0">
                <a:gradFill>
                  <a:gsLst>
                    <a:gs pos="0">
                      <a:srgbClr val="319D93"/>
                    </a:gs>
                    <a:gs pos="93000">
                      <a:srgbClr val="C00000"/>
                    </a:gs>
                  </a:gsLst>
                  <a:lin ang="5400000" scaled="1"/>
                </a:gradFill>
                <a:latin typeface="Footlight MT Light" pitchFamily="18" charset="0"/>
              </a:rPr>
              <a:t>Docentes: </a:t>
            </a:r>
          </a:p>
          <a:p>
            <a:pPr algn="ctr"/>
            <a:r>
              <a:rPr lang="pt-BR" sz="1400" dirty="0">
                <a:gradFill>
                  <a:gsLst>
                    <a:gs pos="0">
                      <a:srgbClr val="319D93"/>
                    </a:gs>
                    <a:gs pos="93000">
                      <a:srgbClr val="C00000"/>
                    </a:gs>
                  </a:gsLst>
                  <a:lin ang="5400000" scaled="1"/>
                </a:gradFill>
                <a:latin typeface="Footlight MT Light" pitchFamily="18" charset="0"/>
              </a:rPr>
              <a:t>Profa. Dra. </a:t>
            </a:r>
            <a:r>
              <a:rPr lang="pt-BR" sz="1600" dirty="0" err="1">
                <a:gradFill>
                  <a:gsLst>
                    <a:gs pos="0">
                      <a:srgbClr val="319D93"/>
                    </a:gs>
                    <a:gs pos="93000">
                      <a:srgbClr val="C00000"/>
                    </a:gs>
                  </a:gsLst>
                  <a:lin ang="5400000" scaled="1"/>
                </a:gradFill>
                <a:latin typeface="Footlight MT Light" pitchFamily="18" charset="0"/>
              </a:rPr>
              <a:t>Cecy</a:t>
            </a:r>
            <a:r>
              <a:rPr lang="pt-BR" sz="1600" dirty="0">
                <a:gradFill>
                  <a:gsLst>
                    <a:gs pos="0">
                      <a:srgbClr val="319D93"/>
                    </a:gs>
                    <a:gs pos="93000">
                      <a:srgbClr val="C00000"/>
                    </a:gs>
                  </a:gsLst>
                  <a:lin ang="5400000" scaled="1"/>
                </a:gradFill>
                <a:latin typeface="Footlight MT Light" pitchFamily="18" charset="0"/>
              </a:rPr>
              <a:t> Martins Silva, </a:t>
            </a:r>
            <a:r>
              <a:rPr lang="pt-BR" sz="1400" dirty="0">
                <a:gradFill>
                  <a:gsLst>
                    <a:gs pos="0">
                      <a:srgbClr val="319D93"/>
                    </a:gs>
                    <a:gs pos="93000">
                      <a:srgbClr val="C00000"/>
                    </a:gs>
                  </a:gsLst>
                  <a:lin ang="5400000" scaled="1"/>
                </a:gradFill>
                <a:latin typeface="Footlight MT Light" pitchFamily="18" charset="0"/>
              </a:rPr>
              <a:t>Profa. Dra. </a:t>
            </a:r>
            <a:r>
              <a:rPr lang="pt-BR" sz="1600" dirty="0" err="1">
                <a:gradFill>
                  <a:gsLst>
                    <a:gs pos="0">
                      <a:srgbClr val="319D93"/>
                    </a:gs>
                    <a:gs pos="93000">
                      <a:srgbClr val="C00000"/>
                    </a:gs>
                  </a:gsLst>
                  <a:lin ang="5400000" scaled="1"/>
                </a:gradFill>
                <a:latin typeface="Footlight MT Light" pitchFamily="18" charset="0"/>
              </a:rPr>
              <a:t>Jesuina</a:t>
            </a:r>
            <a:r>
              <a:rPr lang="pt-BR" sz="1600" dirty="0">
                <a:gradFill>
                  <a:gsLst>
                    <a:gs pos="0">
                      <a:srgbClr val="319D93"/>
                    </a:gs>
                    <a:gs pos="93000">
                      <a:srgbClr val="C00000"/>
                    </a:gs>
                  </a:gsLst>
                  <a:lin ang="5400000" scaled="1"/>
                </a:gradFill>
                <a:latin typeface="Footlight MT Light" pitchFamily="18" charset="0"/>
              </a:rPr>
              <a:t> Lamartine Nogueira Araújo &amp; </a:t>
            </a:r>
            <a:r>
              <a:rPr lang="pt-BR" sz="1400" dirty="0">
                <a:gradFill>
                  <a:gsLst>
                    <a:gs pos="0">
                      <a:srgbClr val="319D93"/>
                    </a:gs>
                    <a:gs pos="93000">
                      <a:srgbClr val="C00000"/>
                    </a:gs>
                  </a:gsLst>
                  <a:lin ang="5400000" scaled="1"/>
                </a:gradFill>
                <a:latin typeface="Footlight MT Light" pitchFamily="18" charset="0"/>
              </a:rPr>
              <a:t>Profa. Dra. </a:t>
            </a:r>
            <a:r>
              <a:rPr lang="pt-BR" sz="1600" dirty="0">
                <a:gradFill>
                  <a:gsLst>
                    <a:gs pos="0">
                      <a:srgbClr val="319D93"/>
                    </a:gs>
                    <a:gs pos="93000">
                      <a:srgbClr val="C00000"/>
                    </a:gs>
                  </a:gsLst>
                  <a:lin ang="5400000" scaled="1"/>
                </a:gradFill>
                <a:latin typeface="Footlight MT Light" pitchFamily="18" charset="0"/>
              </a:rPr>
              <a:t>Eliane </a:t>
            </a:r>
            <a:r>
              <a:rPr lang="pt-BR" sz="1600" dirty="0" err="1">
                <a:gradFill>
                  <a:gsLst>
                    <a:gs pos="0">
                      <a:srgbClr val="319D93"/>
                    </a:gs>
                    <a:gs pos="93000">
                      <a:srgbClr val="C00000"/>
                    </a:gs>
                  </a:gsLst>
                  <a:lin ang="5400000" scaled="1"/>
                </a:gradFill>
                <a:latin typeface="Footlight MT Light" pitchFamily="18" charset="0"/>
              </a:rPr>
              <a:t>Bemerguy</a:t>
            </a:r>
            <a:r>
              <a:rPr lang="pt-BR" sz="1600" dirty="0">
                <a:gradFill>
                  <a:gsLst>
                    <a:gs pos="0">
                      <a:srgbClr val="319D93"/>
                    </a:gs>
                    <a:gs pos="93000">
                      <a:srgbClr val="C00000"/>
                    </a:gs>
                  </a:gsLst>
                  <a:lin ang="5400000" scaled="1"/>
                </a:gradFill>
                <a:latin typeface="Footlight MT Light" pitchFamily="18" charset="0"/>
              </a:rPr>
              <a:t> Alves</a:t>
            </a:r>
          </a:p>
        </p:txBody>
      </p:sp>
    </p:spTree>
    <p:extLst>
      <p:ext uri="{BB962C8B-B14F-4D97-AF65-F5344CB8AC3E}">
        <p14:creationId xmlns:p14="http://schemas.microsoft.com/office/powerpoint/2010/main" val="2743986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C01B8B02-78E2-784D-A41C-6ED3E213C01F}"/>
              </a:ext>
            </a:extLst>
          </p:cNvPr>
          <p:cNvSpPr/>
          <p:nvPr/>
        </p:nvSpPr>
        <p:spPr>
          <a:xfrm>
            <a:off x="-1" y="260648"/>
            <a:ext cx="12190414" cy="1195537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521" y="1600201"/>
            <a:ext cx="7789941" cy="4384212"/>
          </a:xfr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sz="3000" dirty="0">
              <a:latin typeface="Footlight MT Light" pitchFamily="18" charset="0"/>
            </a:endParaRPr>
          </a:p>
          <a:p>
            <a:pPr marL="0" indent="0" algn="just">
              <a:buNone/>
            </a:pPr>
            <a:endParaRPr lang="pt-BR" sz="3000" dirty="0">
              <a:latin typeface="Footlight MT Light" pitchFamily="18" charset="0"/>
            </a:endParaRPr>
          </a:p>
          <a:p>
            <a:pPr marL="0" indent="0" algn="just">
              <a:buNone/>
            </a:pPr>
            <a:endParaRPr lang="pt-BR" sz="3000" dirty="0">
              <a:latin typeface="Footlight MT Light" pitchFamily="18" charset="0"/>
            </a:endParaRPr>
          </a:p>
          <a:p>
            <a:pPr marL="0" indent="0" algn="just">
              <a:buNone/>
            </a:pPr>
            <a:endParaRPr lang="pt-BR" sz="3000" dirty="0">
              <a:latin typeface="Footlight MT Light" pitchFamily="18" charset="0"/>
            </a:endParaRPr>
          </a:p>
          <a:p>
            <a:pPr marL="0" indent="0" algn="just">
              <a:buNone/>
            </a:pPr>
            <a:endParaRPr lang="pt-BR" sz="3000" dirty="0">
              <a:latin typeface="Footlight MT Light" pitchFamily="18" charset="0"/>
            </a:endParaRPr>
          </a:p>
          <a:p>
            <a:pPr marL="0" indent="0" algn="just">
              <a:buNone/>
            </a:pPr>
            <a:endParaRPr lang="pt-BR" sz="3000" dirty="0">
              <a:latin typeface="Footlight MT Light" pitchFamily="18" charset="0"/>
            </a:endParaRPr>
          </a:p>
        </p:txBody>
      </p:sp>
      <p:sp>
        <p:nvSpPr>
          <p:cNvPr id="21" name="Retângulo Arredondado 20">
            <a:extLst>
              <a:ext uri="{FF2B5EF4-FFF2-40B4-BE49-F238E27FC236}">
                <a16:creationId xmlns:a16="http://schemas.microsoft.com/office/drawing/2014/main" id="{7AAB48A3-CEEE-884E-A87B-505F19404511}"/>
              </a:ext>
            </a:extLst>
          </p:cNvPr>
          <p:cNvSpPr/>
          <p:nvPr/>
        </p:nvSpPr>
        <p:spPr>
          <a:xfrm>
            <a:off x="609521" y="2028790"/>
            <a:ext cx="5659166" cy="64633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r>
              <a:rPr lang="pt-BR" sz="2400" dirty="0">
                <a:latin typeface="Footlight MT Light" pitchFamily="18" charset="0"/>
              </a:rPr>
              <a:t>As informações devem incluir: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016" y="274638"/>
            <a:ext cx="2566814" cy="1143000"/>
          </a:xfrm>
        </p:spPr>
        <p:txBody>
          <a:bodyPr>
            <a:normAutofit/>
          </a:bodyPr>
          <a:lstStyle/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3. Resumo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8719232" y="4221088"/>
            <a:ext cx="2232248" cy="2051145"/>
            <a:chOff x="8719232" y="3898135"/>
            <a:chExt cx="2232248" cy="2051145"/>
          </a:xfrm>
        </p:grpSpPr>
        <p:sp>
          <p:nvSpPr>
            <p:cNvPr id="7" name="CaixaDeTexto 6"/>
            <p:cNvSpPr txBox="1"/>
            <p:nvPr/>
          </p:nvSpPr>
          <p:spPr>
            <a:xfrm>
              <a:off x="8719232" y="5302949"/>
              <a:ext cx="2232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Voltar ao menu principal</a:t>
              </a:r>
            </a:p>
          </p:txBody>
        </p:sp>
        <p:pic>
          <p:nvPicPr>
            <p:cNvPr id="5126" name="Picture 6" descr="ícone Casa, casa Livre de Web and Media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0782" y="3898135"/>
              <a:ext cx="1403073" cy="1403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upo 18"/>
          <p:cNvGrpSpPr/>
          <p:nvPr/>
        </p:nvGrpSpPr>
        <p:grpSpPr>
          <a:xfrm>
            <a:off x="8759502" y="1556792"/>
            <a:ext cx="2448272" cy="1872208"/>
            <a:chOff x="8759502" y="1340768"/>
            <a:chExt cx="2448272" cy="1872208"/>
          </a:xfrm>
        </p:grpSpPr>
        <p:sp>
          <p:nvSpPr>
            <p:cNvPr id="10" name="CaixaDeTexto 9"/>
            <p:cNvSpPr txBox="1"/>
            <p:nvPr/>
          </p:nvSpPr>
          <p:spPr>
            <a:xfrm>
              <a:off x="8759502" y="2566645"/>
              <a:ext cx="2448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Para obter a resposta, clique no item desejado</a:t>
              </a: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9560" y="1340768"/>
              <a:ext cx="1325515" cy="1325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upo 3"/>
          <p:cNvGrpSpPr/>
          <p:nvPr/>
        </p:nvGrpSpPr>
        <p:grpSpPr>
          <a:xfrm>
            <a:off x="2492305" y="2882307"/>
            <a:ext cx="3242861" cy="2750023"/>
            <a:chOff x="1918742" y="2560477"/>
            <a:chExt cx="3242861" cy="2750023"/>
          </a:xfrm>
        </p:grpSpPr>
        <p:sp>
          <p:nvSpPr>
            <p:cNvPr id="13" name="Retângulo 12">
              <a:hlinkClick r:id="rId5" action="ppaction://hlinksldjump"/>
            </p:cNvPr>
            <p:cNvSpPr/>
            <p:nvPr/>
          </p:nvSpPr>
          <p:spPr>
            <a:xfrm>
              <a:off x="1923510" y="2560477"/>
              <a:ext cx="323809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just"/>
              <a:r>
                <a:rPr lang="pt-BR" dirty="0">
                  <a:latin typeface="Footlight MT Light" pitchFamily="18" charset="0"/>
                </a:rPr>
                <a:t>3a. Introdução</a:t>
              </a:r>
            </a:p>
          </p:txBody>
        </p:sp>
        <p:sp>
          <p:nvSpPr>
            <p:cNvPr id="15" name="Retângulo 14">
              <a:hlinkClick r:id="rId6" action="ppaction://hlinksldjump"/>
            </p:cNvPr>
            <p:cNvSpPr/>
            <p:nvPr/>
          </p:nvSpPr>
          <p:spPr>
            <a:xfrm>
              <a:off x="1921009" y="3070701"/>
              <a:ext cx="3238092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just"/>
              <a:r>
                <a:rPr lang="pt-BR" dirty="0">
                  <a:latin typeface="Footlight MT Light" pitchFamily="18" charset="0"/>
                </a:rPr>
                <a:t>3b. Principais sintomas apresentados</a:t>
              </a:r>
            </a:p>
          </p:txBody>
        </p:sp>
        <p:sp>
          <p:nvSpPr>
            <p:cNvPr id="16" name="Retângulo 15">
              <a:hlinkClick r:id="rId7" action="ppaction://hlinksldjump"/>
            </p:cNvPr>
            <p:cNvSpPr/>
            <p:nvPr/>
          </p:nvSpPr>
          <p:spPr>
            <a:xfrm>
              <a:off x="1918742" y="3861048"/>
              <a:ext cx="3238093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just"/>
              <a:r>
                <a:rPr lang="pt-BR" dirty="0">
                  <a:latin typeface="Footlight MT Light" pitchFamily="18" charset="0"/>
                </a:rPr>
                <a:t>3c. Principais diagnósticos, intervenções terapêuticas e resultados apresentados</a:t>
              </a:r>
            </a:p>
          </p:txBody>
        </p:sp>
        <p:sp>
          <p:nvSpPr>
            <p:cNvPr id="17" name="Retângulo 16">
              <a:hlinkClick r:id="rId8" action="ppaction://hlinksldjump"/>
            </p:cNvPr>
            <p:cNvSpPr/>
            <p:nvPr/>
          </p:nvSpPr>
          <p:spPr>
            <a:xfrm>
              <a:off x="1921008" y="4941168"/>
              <a:ext cx="323809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just"/>
              <a:r>
                <a:rPr lang="pt-BR" dirty="0">
                  <a:latin typeface="Footlight MT Light" pitchFamily="18" charset="0"/>
                </a:rPr>
                <a:t>3d. Conclusão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5739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82C4CC38-7E25-FF42-91B0-AD1C07ACBCD1}"/>
              </a:ext>
            </a:extLst>
          </p:cNvPr>
          <p:cNvSpPr/>
          <p:nvPr/>
        </p:nvSpPr>
        <p:spPr>
          <a:xfrm>
            <a:off x="-1" y="260648"/>
            <a:ext cx="12190414" cy="1195537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937" y="274638"/>
            <a:ext cx="4452101" cy="1143000"/>
          </a:xfrm>
        </p:spPr>
        <p:txBody>
          <a:bodyPr>
            <a:normAutofit/>
          </a:bodyPr>
          <a:lstStyle/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3a. Introdução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719232" y="5590981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5126" name="Picture 6" descr="ícone Casa, casa Livre de Web and Media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782" y="4186167"/>
            <a:ext cx="1403073" cy="140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o 11"/>
          <p:cNvGrpSpPr/>
          <p:nvPr/>
        </p:nvGrpSpPr>
        <p:grpSpPr>
          <a:xfrm>
            <a:off x="8688372" y="1700808"/>
            <a:ext cx="2295699" cy="2154158"/>
            <a:chOff x="8644470" y="1429891"/>
            <a:chExt cx="2295699" cy="2154158"/>
          </a:xfrm>
        </p:grpSpPr>
        <p:pic>
          <p:nvPicPr>
            <p:cNvPr id="13" name="Picture 2" descr="Examples | Responsive Web Design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4470" y="1429891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ixaDeTexto 13"/>
            <p:cNvSpPr txBox="1"/>
            <p:nvPr/>
          </p:nvSpPr>
          <p:spPr>
            <a:xfrm>
              <a:off x="8644470" y="3214717"/>
              <a:ext cx="2295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Exemplo</a:t>
              </a:r>
            </a:p>
          </p:txBody>
        </p:sp>
      </p:grpSp>
      <p:graphicFrame>
        <p:nvGraphicFramePr>
          <p:cNvPr id="17" name="Espaço Reservado para Conteúdo 2">
            <a:extLst>
              <a:ext uri="{FF2B5EF4-FFF2-40B4-BE49-F238E27FC236}">
                <a16:creationId xmlns:a16="http://schemas.microsoft.com/office/drawing/2014/main" id="{5194732C-547A-9349-A09F-813BD540F2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7943067"/>
              </p:ext>
            </p:extLst>
          </p:nvPr>
        </p:nvGraphicFramePr>
        <p:xfrm>
          <a:off x="640648" y="1470175"/>
          <a:ext cx="7861949" cy="4586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293729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9263557" y="5336294"/>
            <a:ext cx="956692" cy="1068712"/>
            <a:chOff x="8754297" y="5387477"/>
            <a:chExt cx="1009124" cy="1321831"/>
          </a:xfrm>
        </p:grpSpPr>
        <p:pic>
          <p:nvPicPr>
            <p:cNvPr id="6" name="Picture 4" descr="Back ícones - Download Gratuito em PNG e SV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1" y="5387477"/>
              <a:ext cx="952499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ixaDeTexto 6"/>
            <p:cNvSpPr txBox="1"/>
            <p:nvPr/>
          </p:nvSpPr>
          <p:spPr>
            <a:xfrm>
              <a:off x="8754297" y="6339977"/>
              <a:ext cx="100912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10311114" y="5085184"/>
            <a:ext cx="1688963" cy="1336095"/>
            <a:chOff x="8719232" y="3898135"/>
            <a:chExt cx="2232248" cy="2092599"/>
          </a:xfrm>
        </p:grpSpPr>
        <p:sp>
          <p:nvSpPr>
            <p:cNvPr id="9" name="CaixaDeTexto 8"/>
            <p:cNvSpPr txBox="1"/>
            <p:nvPr/>
          </p:nvSpPr>
          <p:spPr>
            <a:xfrm>
              <a:off x="8719232" y="5302949"/>
              <a:ext cx="2232248" cy="687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Voltar ao menu principal</a:t>
              </a:r>
            </a:p>
          </p:txBody>
        </p:sp>
        <p:pic>
          <p:nvPicPr>
            <p:cNvPr id="10" name="Picture 6" descr="ícone Casa, casa Livre de Web and Media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0782" y="3898135"/>
              <a:ext cx="1403073" cy="1403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Quadro 10">
            <a:extLst>
              <a:ext uri="{FF2B5EF4-FFF2-40B4-BE49-F238E27FC236}">
                <a16:creationId xmlns:a16="http://schemas.microsoft.com/office/drawing/2014/main" id="{DF852E96-F346-FA41-A4D9-BED98FB1958C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3075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488" y="2081212"/>
            <a:ext cx="7282858" cy="1779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4338629" y="2081211"/>
            <a:ext cx="7315200" cy="1817527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5087093" y="692696"/>
            <a:ext cx="6031012" cy="971415"/>
            <a:chOff x="5087093" y="692696"/>
            <a:chExt cx="6031012" cy="971415"/>
          </a:xfrm>
        </p:grpSpPr>
        <p:pic>
          <p:nvPicPr>
            <p:cNvPr id="2" name="Picture 2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9919" y="692696"/>
              <a:ext cx="5888186" cy="971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tângulo 13"/>
            <p:cNvSpPr/>
            <p:nvPr/>
          </p:nvSpPr>
          <p:spPr>
            <a:xfrm>
              <a:off x="5087093" y="692696"/>
              <a:ext cx="5976665" cy="971415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7" name="Picture 7" descr="Doodle de seta de linha curva - Baixar PNG/SVG Transparen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2795819" y="6108002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D5B4B712-7284-3246-93C2-471A4B26319C}"/>
              </a:ext>
            </a:extLst>
          </p:cNvPr>
          <p:cNvSpPr txBox="1"/>
          <p:nvPr/>
        </p:nvSpPr>
        <p:spPr>
          <a:xfrm>
            <a:off x="201130" y="6224350"/>
            <a:ext cx="2742354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06" y="1360909"/>
            <a:ext cx="310515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472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4577F90D-A546-E148-9654-FDEBD138EA5C}"/>
              </a:ext>
            </a:extLst>
          </p:cNvPr>
          <p:cNvSpPr/>
          <p:nvPr/>
        </p:nvSpPr>
        <p:spPr>
          <a:xfrm>
            <a:off x="-1" y="260648"/>
            <a:ext cx="12190414" cy="1195537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768" y="332656"/>
            <a:ext cx="9090782" cy="1138138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3b. Principais sintomas </a:t>
            </a:r>
            <a:br>
              <a:rPr lang="pt-BR" dirty="0">
                <a:solidFill>
                  <a:schemeClr val="bg1"/>
                </a:solidFill>
                <a:latin typeface="Footlight MT Light" pitchFamily="18" charset="0"/>
              </a:rPr>
            </a:br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	e achados clínicos importantes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719232" y="5879013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5126" name="Picture 6" descr="ícone Casa, casa Livre de Web and Media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782" y="4474199"/>
            <a:ext cx="1403073" cy="140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o 11"/>
          <p:cNvGrpSpPr/>
          <p:nvPr/>
        </p:nvGrpSpPr>
        <p:grpSpPr>
          <a:xfrm>
            <a:off x="8688372" y="1988840"/>
            <a:ext cx="2295699" cy="2154158"/>
            <a:chOff x="8644470" y="1429891"/>
            <a:chExt cx="2295699" cy="2154158"/>
          </a:xfrm>
        </p:grpSpPr>
        <p:pic>
          <p:nvPicPr>
            <p:cNvPr id="13" name="Picture 2" descr="Examples | Responsive Web Design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4470" y="1429891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ixaDeTexto 13"/>
            <p:cNvSpPr txBox="1"/>
            <p:nvPr/>
          </p:nvSpPr>
          <p:spPr>
            <a:xfrm>
              <a:off x="8644470" y="3214717"/>
              <a:ext cx="2295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Exemplo</a:t>
              </a:r>
            </a:p>
          </p:txBody>
        </p:sp>
      </p:grpSp>
      <p:graphicFrame>
        <p:nvGraphicFramePr>
          <p:cNvPr id="16" name="Espaço Reservado para Conteúdo 2">
            <a:extLst>
              <a:ext uri="{FF2B5EF4-FFF2-40B4-BE49-F238E27FC236}">
                <a16:creationId xmlns:a16="http://schemas.microsoft.com/office/drawing/2014/main" id="{A8835E52-416C-E94F-89E9-3E8ECA329B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8620382"/>
              </p:ext>
            </p:extLst>
          </p:nvPr>
        </p:nvGraphicFramePr>
        <p:xfrm>
          <a:off x="715184" y="1665119"/>
          <a:ext cx="7861949" cy="4586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53794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9263557" y="5336294"/>
            <a:ext cx="956692" cy="1068712"/>
            <a:chOff x="8754297" y="5387477"/>
            <a:chExt cx="1009124" cy="1321831"/>
          </a:xfrm>
        </p:grpSpPr>
        <p:pic>
          <p:nvPicPr>
            <p:cNvPr id="5" name="Picture 4" descr="Back ícones - Download Gratuito em PNG e SV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1" y="5387477"/>
              <a:ext cx="952499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aixaDeTexto 5"/>
            <p:cNvSpPr txBox="1"/>
            <p:nvPr/>
          </p:nvSpPr>
          <p:spPr>
            <a:xfrm>
              <a:off x="8754297" y="6339977"/>
              <a:ext cx="100912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10311114" y="5085184"/>
            <a:ext cx="1688963" cy="1336095"/>
            <a:chOff x="8719232" y="3898135"/>
            <a:chExt cx="2232248" cy="2092599"/>
          </a:xfrm>
        </p:grpSpPr>
        <p:sp>
          <p:nvSpPr>
            <p:cNvPr id="8" name="CaixaDeTexto 7"/>
            <p:cNvSpPr txBox="1"/>
            <p:nvPr/>
          </p:nvSpPr>
          <p:spPr>
            <a:xfrm>
              <a:off x="8719232" y="5302949"/>
              <a:ext cx="2232248" cy="687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Voltar ao menu principal</a:t>
              </a:r>
            </a:p>
          </p:txBody>
        </p:sp>
        <p:pic>
          <p:nvPicPr>
            <p:cNvPr id="9" name="Picture 6" descr="ícone Casa, casa Livre de Web and Media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0782" y="3898135"/>
              <a:ext cx="1403073" cy="1403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Quadro 9">
            <a:extLst>
              <a:ext uri="{FF2B5EF4-FFF2-40B4-BE49-F238E27FC236}">
                <a16:creationId xmlns:a16="http://schemas.microsoft.com/office/drawing/2014/main" id="{E9E2BBF9-EA1A-164C-A055-1647B106D3CB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4098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094" y="1988840"/>
            <a:ext cx="6249690" cy="211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5015086" y="1960687"/>
            <a:ext cx="6422719" cy="2116385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upo 12"/>
          <p:cNvGrpSpPr/>
          <p:nvPr/>
        </p:nvGrpSpPr>
        <p:grpSpPr>
          <a:xfrm>
            <a:off x="5303118" y="692696"/>
            <a:ext cx="6031012" cy="971415"/>
            <a:chOff x="5087093" y="692696"/>
            <a:chExt cx="6031012" cy="971415"/>
          </a:xfrm>
        </p:grpSpPr>
        <p:pic>
          <p:nvPicPr>
            <p:cNvPr id="14" name="Picture 2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9919" y="692696"/>
              <a:ext cx="5888186" cy="971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tângulo 14"/>
            <p:cNvSpPr/>
            <p:nvPr/>
          </p:nvSpPr>
          <p:spPr>
            <a:xfrm>
              <a:off x="5087093" y="692696"/>
              <a:ext cx="5976665" cy="971415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9" name="Picture 7" descr="Doodle de seta de linha curva - Baixar PNG/SVG Transparen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17018" flipH="1">
            <a:off x="2511421" y="709976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5B4B712-7284-3246-93C2-471A4B26319C}"/>
              </a:ext>
            </a:extLst>
          </p:cNvPr>
          <p:cNvSpPr txBox="1"/>
          <p:nvPr/>
        </p:nvSpPr>
        <p:spPr>
          <a:xfrm>
            <a:off x="142951" y="267964"/>
            <a:ext cx="2742354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34" y="2309352"/>
            <a:ext cx="35814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418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F647B5FA-3DEE-C648-836C-EFB760789191}"/>
              </a:ext>
            </a:extLst>
          </p:cNvPr>
          <p:cNvSpPr/>
          <p:nvPr/>
        </p:nvSpPr>
        <p:spPr>
          <a:xfrm>
            <a:off x="-1" y="260648"/>
            <a:ext cx="12190414" cy="1195537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016" y="274638"/>
            <a:ext cx="9047534" cy="1138138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3c. Principais diagnósticos, 	intervenções terapêuticas e resultados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719232" y="5662989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5126" name="Picture 6" descr="ícone Casa, casa Livre de Web and Media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782" y="4258175"/>
            <a:ext cx="1403073" cy="140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o 11"/>
          <p:cNvGrpSpPr/>
          <p:nvPr/>
        </p:nvGrpSpPr>
        <p:grpSpPr>
          <a:xfrm>
            <a:off x="8688372" y="1772816"/>
            <a:ext cx="2295699" cy="2154158"/>
            <a:chOff x="8644470" y="1429891"/>
            <a:chExt cx="2295699" cy="2154158"/>
          </a:xfrm>
        </p:grpSpPr>
        <p:pic>
          <p:nvPicPr>
            <p:cNvPr id="13" name="Picture 2" descr="Examples | Responsive Web Design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4470" y="1429891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ixaDeTexto 13"/>
            <p:cNvSpPr txBox="1"/>
            <p:nvPr/>
          </p:nvSpPr>
          <p:spPr>
            <a:xfrm>
              <a:off x="8644470" y="3214717"/>
              <a:ext cx="2295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Exemplo</a:t>
              </a:r>
            </a:p>
          </p:txBody>
        </p:sp>
      </p:grpSp>
      <p:graphicFrame>
        <p:nvGraphicFramePr>
          <p:cNvPr id="16" name="Espaço Reservado para Conteúdo 2">
            <a:extLst>
              <a:ext uri="{FF2B5EF4-FFF2-40B4-BE49-F238E27FC236}">
                <a16:creationId xmlns:a16="http://schemas.microsoft.com/office/drawing/2014/main" id="{21B8ADCC-7391-4847-B745-F1746ECE67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1945247"/>
              </p:ext>
            </p:extLst>
          </p:nvPr>
        </p:nvGraphicFramePr>
        <p:xfrm>
          <a:off x="640648" y="1722895"/>
          <a:ext cx="7861949" cy="4586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467114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9263557" y="5336294"/>
            <a:ext cx="956692" cy="1068712"/>
            <a:chOff x="8754297" y="5387477"/>
            <a:chExt cx="1009124" cy="1321831"/>
          </a:xfrm>
        </p:grpSpPr>
        <p:pic>
          <p:nvPicPr>
            <p:cNvPr id="5" name="Picture 4" descr="Back ícones - Download Gratuito em PNG e SV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1" y="5387477"/>
              <a:ext cx="952499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aixaDeTexto 5"/>
            <p:cNvSpPr txBox="1"/>
            <p:nvPr/>
          </p:nvSpPr>
          <p:spPr>
            <a:xfrm>
              <a:off x="8754297" y="6339977"/>
              <a:ext cx="100912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10311114" y="5085184"/>
            <a:ext cx="1688963" cy="1336095"/>
            <a:chOff x="8719232" y="3898135"/>
            <a:chExt cx="2232248" cy="2092599"/>
          </a:xfrm>
        </p:grpSpPr>
        <p:sp>
          <p:nvSpPr>
            <p:cNvPr id="8" name="CaixaDeTexto 7"/>
            <p:cNvSpPr txBox="1"/>
            <p:nvPr/>
          </p:nvSpPr>
          <p:spPr>
            <a:xfrm>
              <a:off x="8719232" y="5302949"/>
              <a:ext cx="2232248" cy="687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Voltar ao menu principal</a:t>
              </a:r>
            </a:p>
          </p:txBody>
        </p:sp>
        <p:pic>
          <p:nvPicPr>
            <p:cNvPr id="9" name="Picture 6" descr="ícone Casa, casa Livre de Web and Media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0782" y="3898135"/>
              <a:ext cx="1403073" cy="1403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AutoShape 13" descr="Medique Ou Nutra Com A Agulha Grande Da Seringa Para O Conceito Da  Vacinação Da Injeção Da Gripe Imagem de Stock - Imagem de conceito, nutra:  107469971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Quadro 10">
            <a:extLst>
              <a:ext uri="{FF2B5EF4-FFF2-40B4-BE49-F238E27FC236}">
                <a16:creationId xmlns:a16="http://schemas.microsoft.com/office/drawing/2014/main" id="{4A0485A0-9E65-CC48-ACFB-9966AF27B5E0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5122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0" y="2084421"/>
            <a:ext cx="6724604" cy="13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upo 15"/>
          <p:cNvGrpSpPr/>
          <p:nvPr/>
        </p:nvGrpSpPr>
        <p:grpSpPr>
          <a:xfrm>
            <a:off x="5087093" y="692696"/>
            <a:ext cx="6031012" cy="971415"/>
            <a:chOff x="5087093" y="692696"/>
            <a:chExt cx="6031012" cy="971415"/>
          </a:xfrm>
        </p:grpSpPr>
        <p:pic>
          <p:nvPicPr>
            <p:cNvPr id="17" name="Picture 2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9919" y="692696"/>
              <a:ext cx="5888186" cy="971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tângulo 17"/>
            <p:cNvSpPr/>
            <p:nvPr/>
          </p:nvSpPr>
          <p:spPr>
            <a:xfrm>
              <a:off x="5087093" y="692696"/>
              <a:ext cx="5976665" cy="971415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Retângulo 18"/>
          <p:cNvSpPr/>
          <p:nvPr/>
        </p:nvSpPr>
        <p:spPr>
          <a:xfrm>
            <a:off x="4655046" y="1960687"/>
            <a:ext cx="6881268" cy="1468313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Picture 7" descr="Doodle de seta de linha curva - Baixar PNG/SVG Transparen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96283" flipH="1">
            <a:off x="2723864" y="634360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D5B4B712-7284-3246-93C2-471A4B26319C}"/>
              </a:ext>
            </a:extLst>
          </p:cNvPr>
          <p:cNvSpPr txBox="1"/>
          <p:nvPr/>
        </p:nvSpPr>
        <p:spPr>
          <a:xfrm>
            <a:off x="215900" y="224229"/>
            <a:ext cx="2742354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53" y="2694843"/>
            <a:ext cx="3552825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415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A9BFD3E4-8A82-4B42-9EFB-256F8492FBEF}"/>
              </a:ext>
            </a:extLst>
          </p:cNvPr>
          <p:cNvSpPr/>
          <p:nvPr/>
        </p:nvSpPr>
        <p:spPr>
          <a:xfrm>
            <a:off x="-1" y="260648"/>
            <a:ext cx="12190414" cy="1195537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937" y="260648"/>
            <a:ext cx="4452101" cy="1143000"/>
          </a:xfrm>
        </p:spPr>
        <p:txBody>
          <a:bodyPr>
            <a:normAutofit/>
          </a:bodyPr>
          <a:lstStyle/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3d. Conclusão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719232" y="5590981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5126" name="Picture 6" descr="ícone Casa, casa Livre de Web and Media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782" y="4186167"/>
            <a:ext cx="1403073" cy="140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o 11"/>
          <p:cNvGrpSpPr/>
          <p:nvPr/>
        </p:nvGrpSpPr>
        <p:grpSpPr>
          <a:xfrm>
            <a:off x="8688372" y="1700808"/>
            <a:ext cx="2295699" cy="2154158"/>
            <a:chOff x="8644470" y="1429891"/>
            <a:chExt cx="2295699" cy="2154158"/>
          </a:xfrm>
        </p:grpSpPr>
        <p:pic>
          <p:nvPicPr>
            <p:cNvPr id="13" name="Picture 2" descr="Examples | Responsive Web Design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4470" y="1429891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ixaDeTexto 13"/>
            <p:cNvSpPr txBox="1"/>
            <p:nvPr/>
          </p:nvSpPr>
          <p:spPr>
            <a:xfrm>
              <a:off x="8644470" y="3214717"/>
              <a:ext cx="2295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Exemplo</a:t>
              </a:r>
            </a:p>
          </p:txBody>
        </p:sp>
      </p:grpSp>
      <p:graphicFrame>
        <p:nvGraphicFramePr>
          <p:cNvPr id="15" name="Espaço Reservado para Conteúdo 2">
            <a:extLst>
              <a:ext uri="{FF2B5EF4-FFF2-40B4-BE49-F238E27FC236}">
                <a16:creationId xmlns:a16="http://schemas.microsoft.com/office/drawing/2014/main" id="{30E0F038-54D0-A24E-9DCD-08C19F2B08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1608848"/>
              </p:ext>
            </p:extLst>
          </p:nvPr>
        </p:nvGraphicFramePr>
        <p:xfrm>
          <a:off x="652063" y="1604922"/>
          <a:ext cx="7861949" cy="4586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68192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0311114" y="5085184"/>
            <a:ext cx="1688963" cy="1336095"/>
            <a:chOff x="8719232" y="3898135"/>
            <a:chExt cx="2232248" cy="2092599"/>
          </a:xfrm>
        </p:grpSpPr>
        <p:sp>
          <p:nvSpPr>
            <p:cNvPr id="5" name="CaixaDeTexto 4"/>
            <p:cNvSpPr txBox="1"/>
            <p:nvPr/>
          </p:nvSpPr>
          <p:spPr>
            <a:xfrm>
              <a:off x="8719232" y="5302949"/>
              <a:ext cx="2232248" cy="687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Voltar ao menu principal</a:t>
              </a:r>
            </a:p>
          </p:txBody>
        </p:sp>
        <p:pic>
          <p:nvPicPr>
            <p:cNvPr id="6" name="Picture 6" descr="ícone Casa, casa Livre de Web and Media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0782" y="3898135"/>
              <a:ext cx="1403073" cy="1403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upo 6"/>
          <p:cNvGrpSpPr/>
          <p:nvPr/>
        </p:nvGrpSpPr>
        <p:grpSpPr>
          <a:xfrm>
            <a:off x="9263557" y="5336294"/>
            <a:ext cx="956692" cy="1068712"/>
            <a:chOff x="8754297" y="5387477"/>
            <a:chExt cx="1009124" cy="1321831"/>
          </a:xfrm>
        </p:grpSpPr>
        <p:pic>
          <p:nvPicPr>
            <p:cNvPr id="8" name="Picture 4" descr="Back ícones - Download Gratuito em PNG e SV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1" y="5387477"/>
              <a:ext cx="952499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aixaDeTexto 8"/>
            <p:cNvSpPr txBox="1"/>
            <p:nvPr/>
          </p:nvSpPr>
          <p:spPr>
            <a:xfrm>
              <a:off x="8754297" y="6339977"/>
              <a:ext cx="100912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sp>
        <p:nvSpPr>
          <p:cNvPr id="10" name="Quadro 9">
            <a:extLst>
              <a:ext uri="{FF2B5EF4-FFF2-40B4-BE49-F238E27FC236}">
                <a16:creationId xmlns:a16="http://schemas.microsoft.com/office/drawing/2014/main" id="{691ED973-EB55-AA46-8D42-B523E2E17DC0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5231110" y="801401"/>
            <a:ext cx="6031012" cy="971415"/>
            <a:chOff x="5087093" y="692696"/>
            <a:chExt cx="6031012" cy="971415"/>
          </a:xfrm>
        </p:grpSpPr>
        <p:pic>
          <p:nvPicPr>
            <p:cNvPr id="13" name="Picture 2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9919" y="692696"/>
              <a:ext cx="5888186" cy="971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tângulo 13"/>
            <p:cNvSpPr/>
            <p:nvPr/>
          </p:nvSpPr>
          <p:spPr>
            <a:xfrm>
              <a:off x="5087093" y="692696"/>
              <a:ext cx="5976665" cy="971415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6146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093" y="2124076"/>
            <a:ext cx="6365132" cy="155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5015086" y="2124076"/>
            <a:ext cx="6422719" cy="1550264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Picture 7" descr="Doodle de seta de linha curva - Baixar PNG/SVG Transparen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33689" flipH="1">
            <a:off x="2268825" y="597662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5B4B712-7284-3246-93C2-471A4B26319C}"/>
              </a:ext>
            </a:extLst>
          </p:cNvPr>
          <p:cNvSpPr txBox="1"/>
          <p:nvPr/>
        </p:nvSpPr>
        <p:spPr>
          <a:xfrm>
            <a:off x="221547" y="233462"/>
            <a:ext cx="2742354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06" y="2458383"/>
            <a:ext cx="417195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431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A49009BD-6243-B14A-9BEE-01FF2D94D32B}"/>
              </a:ext>
            </a:extLst>
          </p:cNvPr>
          <p:cNvSpPr/>
          <p:nvPr/>
        </p:nvSpPr>
        <p:spPr>
          <a:xfrm>
            <a:off x="-1" y="260648"/>
            <a:ext cx="12190414" cy="1195537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937" y="260648"/>
            <a:ext cx="4452101" cy="1143000"/>
          </a:xfrm>
        </p:spPr>
        <p:txBody>
          <a:bodyPr>
            <a:normAutofit/>
          </a:bodyPr>
          <a:lstStyle/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4. Introdução</a:t>
            </a:r>
          </a:p>
        </p:txBody>
      </p:sp>
      <p:graphicFrame>
        <p:nvGraphicFramePr>
          <p:cNvPr id="5128" name="Espaço Reservado para Conteúdo 2">
            <a:extLst>
              <a:ext uri="{FF2B5EF4-FFF2-40B4-BE49-F238E27FC236}">
                <a16:creationId xmlns:a16="http://schemas.microsoft.com/office/drawing/2014/main" id="{5B26984F-4612-4189-B519-DBDA0C4348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9657323"/>
              </p:ext>
            </p:extLst>
          </p:nvPr>
        </p:nvGraphicFramePr>
        <p:xfrm>
          <a:off x="609521" y="1997116"/>
          <a:ext cx="7429901" cy="4384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 descr="Examples | Responsive Web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059" y="183553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8768059" y="3635732"/>
            <a:ext cx="2295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Exemplo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2DE1F19-7BBA-624E-B7E9-485C04E098F2}"/>
              </a:ext>
            </a:extLst>
          </p:cNvPr>
          <p:cNvSpPr txBox="1"/>
          <p:nvPr/>
        </p:nvSpPr>
        <p:spPr>
          <a:xfrm>
            <a:off x="8719232" y="5590981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14" name="Picture 6" descr="ícone Casa, casa Livre de Web and Media">
            <a:hlinkClick r:id="rId8" action="ppaction://hlinksldjump"/>
            <a:extLst>
              <a:ext uri="{FF2B5EF4-FFF2-40B4-BE49-F238E27FC236}">
                <a16:creationId xmlns:a16="http://schemas.microsoft.com/office/drawing/2014/main" id="{626198D5-E585-3245-827B-0579F1FBE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782" y="4186167"/>
            <a:ext cx="1403073" cy="140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287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70DFA0FD-AB28-4B25-B870-4D2BBC35B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1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</a:p>
        </p:txBody>
      </p:sp>
      <p:pic>
        <p:nvPicPr>
          <p:cNvPr id="6146" name="Picture 2" descr="Second Opinions | Doctor Blog | Tennessee Reproductive Medicine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" r="33411" b="-1"/>
          <a:stretch/>
        </p:blipFill>
        <p:spPr bwMode="auto">
          <a:xfrm>
            <a:off x="5833216" y="10"/>
            <a:ext cx="639331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0D628DFB-9CD1-4E2B-8B44-9FDF7E80F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78837" y="0"/>
            <a:ext cx="6647698" cy="6858000"/>
            <a:chOff x="5705128" y="0"/>
            <a:chExt cx="6648564" cy="6858000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CB07514-66C4-498E-85FA-6CCDFB253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8018" y="0"/>
              <a:ext cx="6485674" cy="6858000"/>
            </a:xfrm>
            <a:custGeom>
              <a:avLst/>
              <a:gdLst>
                <a:gd name="connsiteX0" fmla="*/ 1720317 w 6237794"/>
                <a:gd name="connsiteY0" fmla="*/ 0 h 6858000"/>
                <a:gd name="connsiteX1" fmla="*/ 2433560 w 6237794"/>
                <a:gd name="connsiteY1" fmla="*/ 0 h 6858000"/>
                <a:gd name="connsiteX2" fmla="*/ 2351473 w 6237794"/>
                <a:gd name="connsiteY2" fmla="*/ 41605 h 6858000"/>
                <a:gd name="connsiteX3" fmla="*/ 1473152 w 6237794"/>
                <a:gd name="connsiteY3" fmla="*/ 667521 h 6858000"/>
                <a:gd name="connsiteX4" fmla="*/ 982876 w 6237794"/>
                <a:gd name="connsiteY4" fmla="*/ 1193803 h 6858000"/>
                <a:gd name="connsiteX5" fmla="*/ 595242 w 6237794"/>
                <a:gd name="connsiteY5" fmla="*/ 1798192 h 6858000"/>
                <a:gd name="connsiteX6" fmla="*/ 332174 w 6237794"/>
                <a:gd name="connsiteY6" fmla="*/ 2466315 h 6858000"/>
                <a:gd name="connsiteX7" fmla="*/ 236500 w 6237794"/>
                <a:gd name="connsiteY7" fmla="*/ 3178573 h 6858000"/>
                <a:gd name="connsiteX8" fmla="*/ 276860 w 6237794"/>
                <a:gd name="connsiteY8" fmla="*/ 3527298 h 6858000"/>
                <a:gd name="connsiteX9" fmla="*/ 396054 w 6237794"/>
                <a:gd name="connsiteY9" fmla="*/ 3853520 h 6858000"/>
                <a:gd name="connsiteX10" fmla="*/ 479243 w 6237794"/>
                <a:gd name="connsiteY10" fmla="*/ 4007121 h 6858000"/>
                <a:gd name="connsiteX11" fmla="*/ 574772 w 6237794"/>
                <a:gd name="connsiteY11" fmla="*/ 4155787 h 6858000"/>
                <a:gd name="connsiteX12" fmla="*/ 795447 w 6237794"/>
                <a:gd name="connsiteY12" fmla="*/ 4443100 h 6858000"/>
                <a:gd name="connsiteX13" fmla="*/ 1034270 w 6237794"/>
                <a:gd name="connsiteY13" fmla="*/ 4732591 h 6858000"/>
                <a:gd name="connsiteX14" fmla="*/ 1153028 w 6237794"/>
                <a:gd name="connsiteY14" fmla="*/ 4883725 h 6858000"/>
                <a:gd name="connsiteX15" fmla="*/ 1210084 w 6237794"/>
                <a:gd name="connsiteY15" fmla="*/ 4957912 h 6858000"/>
                <a:gd name="connsiteX16" fmla="*/ 1265979 w 6237794"/>
                <a:gd name="connsiteY16" fmla="*/ 5028906 h 6858000"/>
                <a:gd name="connsiteX17" fmla="*/ 1746238 w 6237794"/>
                <a:gd name="connsiteY17" fmla="*/ 5553590 h 6858000"/>
                <a:gd name="connsiteX18" fmla="*/ 2001611 w 6237794"/>
                <a:gd name="connsiteY18" fmla="*/ 5789654 h 6858000"/>
                <a:gd name="connsiteX19" fmla="*/ 2269035 w 6237794"/>
                <a:gd name="connsiteY19" fmla="*/ 6007280 h 6858000"/>
                <a:gd name="connsiteX20" fmla="*/ 2866455 w 6237794"/>
                <a:gd name="connsiteY20" fmla="*/ 6351505 h 6858000"/>
                <a:gd name="connsiteX21" fmla="*/ 3200661 w 6237794"/>
                <a:gd name="connsiteY21" fmla="*/ 6448777 h 6858000"/>
                <a:gd name="connsiteX22" fmla="*/ 3286318 w 6237794"/>
                <a:gd name="connsiteY22" fmla="*/ 6465908 h 6858000"/>
                <a:gd name="connsiteX23" fmla="*/ 3372701 w 6237794"/>
                <a:gd name="connsiteY23" fmla="*/ 6480281 h 6858000"/>
                <a:gd name="connsiteX24" fmla="*/ 3547063 w 6237794"/>
                <a:gd name="connsiteY24" fmla="*/ 6500896 h 6858000"/>
                <a:gd name="connsiteX25" fmla="*/ 3634753 w 6237794"/>
                <a:gd name="connsiteY25" fmla="*/ 6507575 h 6858000"/>
                <a:gd name="connsiteX26" fmla="*/ 3722733 w 6237794"/>
                <a:gd name="connsiteY26" fmla="*/ 6512221 h 6858000"/>
                <a:gd name="connsiteX27" fmla="*/ 3811003 w 6237794"/>
                <a:gd name="connsiteY27" fmla="*/ 6514253 h 6858000"/>
                <a:gd name="connsiteX28" fmla="*/ 3899418 w 6237794"/>
                <a:gd name="connsiteY28" fmla="*/ 6513817 h 6858000"/>
                <a:gd name="connsiteX29" fmla="*/ 3943698 w 6237794"/>
                <a:gd name="connsiteY29" fmla="*/ 6513381 h 6858000"/>
                <a:gd name="connsiteX30" fmla="*/ 3986381 w 6237794"/>
                <a:gd name="connsiteY30" fmla="*/ 6511495 h 6858000"/>
                <a:gd name="connsiteX31" fmla="*/ 4028919 w 6237794"/>
                <a:gd name="connsiteY31" fmla="*/ 6509317 h 6858000"/>
                <a:gd name="connsiteX32" fmla="*/ 4071312 w 6237794"/>
                <a:gd name="connsiteY32" fmla="*/ 6505833 h 6858000"/>
                <a:gd name="connsiteX33" fmla="*/ 4239432 w 6237794"/>
                <a:gd name="connsiteY33" fmla="*/ 6485072 h 6858000"/>
                <a:gd name="connsiteX34" fmla="*/ 4879826 w 6237794"/>
                <a:gd name="connsiteY34" fmla="*/ 6274849 h 6858000"/>
                <a:gd name="connsiteX35" fmla="*/ 5471439 w 6237794"/>
                <a:gd name="connsiteY35" fmla="*/ 5906235 h 6858000"/>
                <a:gd name="connsiteX36" fmla="*/ 5614877 w 6237794"/>
                <a:gd name="connsiteY36" fmla="*/ 5797930 h 6858000"/>
                <a:gd name="connsiteX37" fmla="*/ 5758316 w 6237794"/>
                <a:gd name="connsiteY37" fmla="*/ 5685995 h 6858000"/>
                <a:gd name="connsiteX38" fmla="*/ 6048824 w 6237794"/>
                <a:gd name="connsiteY38" fmla="*/ 5453705 h 6858000"/>
                <a:gd name="connsiteX39" fmla="*/ 6237794 w 6237794"/>
                <a:gd name="connsiteY39" fmla="*/ 5308644 h 6858000"/>
                <a:gd name="connsiteX40" fmla="*/ 6237794 w 6237794"/>
                <a:gd name="connsiteY40" fmla="*/ 6081399 h 6858000"/>
                <a:gd name="connsiteX41" fmla="*/ 6123011 w 6237794"/>
                <a:gd name="connsiteY41" fmla="*/ 6166399 h 6858000"/>
                <a:gd name="connsiteX42" fmla="*/ 5965925 w 6237794"/>
                <a:gd name="connsiteY42" fmla="*/ 6278479 h 6858000"/>
                <a:gd name="connsiteX43" fmla="*/ 5803903 w 6237794"/>
                <a:gd name="connsiteY43" fmla="*/ 6387364 h 6858000"/>
                <a:gd name="connsiteX44" fmla="*/ 5463744 w 6237794"/>
                <a:gd name="connsiteY44" fmla="*/ 6591780 h 6858000"/>
                <a:gd name="connsiteX45" fmla="*/ 5097888 w 6237794"/>
                <a:gd name="connsiteY45" fmla="*/ 6765562 h 6858000"/>
                <a:gd name="connsiteX46" fmla="*/ 4905602 w 6237794"/>
                <a:gd name="connsiteY46" fmla="*/ 6836446 h 6858000"/>
                <a:gd name="connsiteX47" fmla="*/ 4831447 w 6237794"/>
                <a:gd name="connsiteY47" fmla="*/ 6858000 h 6858000"/>
                <a:gd name="connsiteX48" fmla="*/ 3036485 w 6237794"/>
                <a:gd name="connsiteY48" fmla="*/ 6858000 h 6858000"/>
                <a:gd name="connsiteX49" fmla="*/ 2911533 w 6237794"/>
                <a:gd name="connsiteY49" fmla="*/ 6825558 h 6858000"/>
                <a:gd name="connsiteX50" fmla="*/ 2719386 w 6237794"/>
                <a:gd name="connsiteY50" fmla="*/ 6767158 h 6858000"/>
                <a:gd name="connsiteX51" fmla="*/ 1980415 w 6237794"/>
                <a:gd name="connsiteY51" fmla="*/ 6440210 h 6858000"/>
                <a:gd name="connsiteX52" fmla="*/ 1357588 w 6237794"/>
                <a:gd name="connsiteY52" fmla="*/ 5931206 h 6858000"/>
                <a:gd name="connsiteX53" fmla="*/ 1105118 w 6237794"/>
                <a:gd name="connsiteY53" fmla="*/ 5624874 h 6858000"/>
                <a:gd name="connsiteX54" fmla="*/ 884588 w 6237794"/>
                <a:gd name="connsiteY54" fmla="*/ 5300539 h 6858000"/>
                <a:gd name="connsiteX55" fmla="*/ 833049 w 6237794"/>
                <a:gd name="connsiteY55" fmla="*/ 5217931 h 6858000"/>
                <a:gd name="connsiteX56" fmla="*/ 783833 w 6237794"/>
                <a:gd name="connsiteY56" fmla="*/ 5137791 h 6858000"/>
                <a:gd name="connsiteX57" fmla="*/ 686706 w 6237794"/>
                <a:gd name="connsiteY57" fmla="*/ 4982447 h 6858000"/>
                <a:gd name="connsiteX58" fmla="*/ 485485 w 6237794"/>
                <a:gd name="connsiteY58" fmla="*/ 4665082 h 6858000"/>
                <a:gd name="connsiteX59" fmla="*/ 289055 w 6237794"/>
                <a:gd name="connsiteY59" fmla="*/ 4329568 h 6858000"/>
                <a:gd name="connsiteX60" fmla="*/ 200495 w 6237794"/>
                <a:gd name="connsiteY60" fmla="*/ 4151721 h 6858000"/>
                <a:gd name="connsiteX61" fmla="*/ 125291 w 6237794"/>
                <a:gd name="connsiteY61" fmla="*/ 3965600 h 6858000"/>
                <a:gd name="connsiteX62" fmla="*/ 67654 w 6237794"/>
                <a:gd name="connsiteY62" fmla="*/ 3772509 h 6858000"/>
                <a:gd name="connsiteX63" fmla="*/ 46168 w 6237794"/>
                <a:gd name="connsiteY63" fmla="*/ 3674076 h 6858000"/>
                <a:gd name="connsiteX64" fmla="*/ 36731 w 6237794"/>
                <a:gd name="connsiteY64" fmla="*/ 3624714 h 6858000"/>
                <a:gd name="connsiteX65" fmla="*/ 28891 w 6237794"/>
                <a:gd name="connsiteY65" fmla="*/ 3575208 h 6858000"/>
                <a:gd name="connsiteX66" fmla="*/ 0 w 6237794"/>
                <a:gd name="connsiteY66" fmla="*/ 3178573 h 6858000"/>
                <a:gd name="connsiteX67" fmla="*/ 80575 w 6237794"/>
                <a:gd name="connsiteY67" fmla="*/ 2405774 h 6858000"/>
                <a:gd name="connsiteX68" fmla="*/ 322737 w 6237794"/>
                <a:gd name="connsiteY68" fmla="*/ 1665351 h 6858000"/>
                <a:gd name="connsiteX69" fmla="*/ 1230700 w 6237794"/>
                <a:gd name="connsiteY69" fmla="*/ 407938 h 6858000"/>
                <a:gd name="connsiteX70" fmla="*/ 1521825 w 6237794"/>
                <a:gd name="connsiteY70" fmla="*/ 14944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237794" h="6858000">
                  <a:moveTo>
                    <a:pt x="1720317" y="0"/>
                  </a:moveTo>
                  <a:lnTo>
                    <a:pt x="2433560" y="0"/>
                  </a:lnTo>
                  <a:lnTo>
                    <a:pt x="2351473" y="41605"/>
                  </a:lnTo>
                  <a:cubicBezTo>
                    <a:pt x="2036528" y="216271"/>
                    <a:pt x="1740794" y="426339"/>
                    <a:pt x="1473152" y="667521"/>
                  </a:cubicBezTo>
                  <a:cubicBezTo>
                    <a:pt x="1295305" y="828818"/>
                    <a:pt x="1130525" y="1004777"/>
                    <a:pt x="982876" y="1193803"/>
                  </a:cubicBezTo>
                  <a:cubicBezTo>
                    <a:pt x="834936" y="1382538"/>
                    <a:pt x="704418" y="1584921"/>
                    <a:pt x="595242" y="1798192"/>
                  </a:cubicBezTo>
                  <a:cubicBezTo>
                    <a:pt x="486066" y="2011317"/>
                    <a:pt x="395183" y="2234461"/>
                    <a:pt x="332174" y="2466315"/>
                  </a:cubicBezTo>
                  <a:cubicBezTo>
                    <a:pt x="269166" y="2697588"/>
                    <a:pt x="236355" y="2938008"/>
                    <a:pt x="236500" y="3178573"/>
                  </a:cubicBezTo>
                  <a:cubicBezTo>
                    <a:pt x="237807" y="3296751"/>
                    <a:pt x="249421" y="3414057"/>
                    <a:pt x="276860" y="3527298"/>
                  </a:cubicBezTo>
                  <a:cubicBezTo>
                    <a:pt x="303864" y="3640684"/>
                    <a:pt x="345821" y="3749135"/>
                    <a:pt x="396054" y="3853520"/>
                  </a:cubicBezTo>
                  <a:cubicBezTo>
                    <a:pt x="421461" y="3905640"/>
                    <a:pt x="449626" y="3956743"/>
                    <a:pt x="479243" y="4007121"/>
                  </a:cubicBezTo>
                  <a:cubicBezTo>
                    <a:pt x="509295" y="4057354"/>
                    <a:pt x="541380" y="4106861"/>
                    <a:pt x="574772" y="4155787"/>
                  </a:cubicBezTo>
                  <a:cubicBezTo>
                    <a:pt x="642426" y="4253348"/>
                    <a:pt x="717630" y="4348007"/>
                    <a:pt x="795447" y="4443100"/>
                  </a:cubicBezTo>
                  <a:cubicBezTo>
                    <a:pt x="873264" y="4538339"/>
                    <a:pt x="954565" y="4633577"/>
                    <a:pt x="1034270" y="4732591"/>
                  </a:cubicBezTo>
                  <a:cubicBezTo>
                    <a:pt x="1074195" y="4781952"/>
                    <a:pt x="1113684" y="4832476"/>
                    <a:pt x="1153028" y="4883725"/>
                  </a:cubicBezTo>
                  <a:lnTo>
                    <a:pt x="1210084" y="4957912"/>
                  </a:lnTo>
                  <a:cubicBezTo>
                    <a:pt x="1228813" y="4981576"/>
                    <a:pt x="1246670" y="5005822"/>
                    <a:pt x="1265979" y="5028906"/>
                  </a:cubicBezTo>
                  <a:cubicBezTo>
                    <a:pt x="1416677" y="5216770"/>
                    <a:pt x="1580151" y="5389681"/>
                    <a:pt x="1746238" y="5553590"/>
                  </a:cubicBezTo>
                  <a:cubicBezTo>
                    <a:pt x="1829717" y="5635182"/>
                    <a:pt x="1914648" y="5714015"/>
                    <a:pt x="2001611" y="5789654"/>
                  </a:cubicBezTo>
                  <a:cubicBezTo>
                    <a:pt x="2088575" y="5865293"/>
                    <a:pt x="2177135" y="5938465"/>
                    <a:pt x="2269035" y="6007280"/>
                  </a:cubicBezTo>
                  <a:cubicBezTo>
                    <a:pt x="2452108" y="6145202"/>
                    <a:pt x="2649554" y="6268461"/>
                    <a:pt x="2866455" y="6351505"/>
                  </a:cubicBezTo>
                  <a:cubicBezTo>
                    <a:pt x="2974615" y="6393027"/>
                    <a:pt x="3086694" y="6424821"/>
                    <a:pt x="3200661" y="6448777"/>
                  </a:cubicBezTo>
                  <a:cubicBezTo>
                    <a:pt x="3229262" y="6454438"/>
                    <a:pt x="3257572" y="6460971"/>
                    <a:pt x="3286318" y="6465908"/>
                  </a:cubicBezTo>
                  <a:lnTo>
                    <a:pt x="3372701" y="6480281"/>
                  </a:lnTo>
                  <a:cubicBezTo>
                    <a:pt x="3430628" y="6487975"/>
                    <a:pt x="3488556" y="6496106"/>
                    <a:pt x="3547063" y="6500896"/>
                  </a:cubicBezTo>
                  <a:cubicBezTo>
                    <a:pt x="3576245" y="6503654"/>
                    <a:pt x="3605426" y="6506268"/>
                    <a:pt x="3634753" y="6507575"/>
                  </a:cubicBezTo>
                  <a:cubicBezTo>
                    <a:pt x="3664079" y="6509026"/>
                    <a:pt x="3693261" y="6511350"/>
                    <a:pt x="3722733" y="6512221"/>
                  </a:cubicBezTo>
                  <a:lnTo>
                    <a:pt x="3811003" y="6514253"/>
                  </a:lnTo>
                  <a:cubicBezTo>
                    <a:pt x="3840329" y="6514979"/>
                    <a:pt x="3869946" y="6513963"/>
                    <a:pt x="3899418" y="6513817"/>
                  </a:cubicBezTo>
                  <a:lnTo>
                    <a:pt x="3943698" y="6513381"/>
                  </a:lnTo>
                  <a:cubicBezTo>
                    <a:pt x="3958071" y="6512946"/>
                    <a:pt x="3972154" y="6512075"/>
                    <a:pt x="3986381" y="6511495"/>
                  </a:cubicBezTo>
                  <a:cubicBezTo>
                    <a:pt x="4000609" y="6510768"/>
                    <a:pt x="4014837" y="6510333"/>
                    <a:pt x="4028919" y="6509317"/>
                  </a:cubicBezTo>
                  <a:lnTo>
                    <a:pt x="4071312" y="6505833"/>
                  </a:lnTo>
                  <a:cubicBezTo>
                    <a:pt x="4127788" y="6501332"/>
                    <a:pt x="4183828" y="6493782"/>
                    <a:pt x="4239432" y="6485072"/>
                  </a:cubicBezTo>
                  <a:cubicBezTo>
                    <a:pt x="4461994" y="6448195"/>
                    <a:pt x="4675992" y="6376041"/>
                    <a:pt x="4879826" y="6274849"/>
                  </a:cubicBezTo>
                  <a:cubicBezTo>
                    <a:pt x="5084386" y="6174820"/>
                    <a:pt x="5279074" y="6046770"/>
                    <a:pt x="5471439" y="5906235"/>
                  </a:cubicBezTo>
                  <a:cubicBezTo>
                    <a:pt x="5519494" y="5871246"/>
                    <a:pt x="5567258" y="5834806"/>
                    <a:pt x="5614877" y="5797930"/>
                  </a:cubicBezTo>
                  <a:cubicBezTo>
                    <a:pt x="5662787" y="5761199"/>
                    <a:pt x="5710551" y="5723887"/>
                    <a:pt x="5758316" y="5685995"/>
                  </a:cubicBezTo>
                  <a:lnTo>
                    <a:pt x="6048824" y="5453705"/>
                  </a:lnTo>
                  <a:lnTo>
                    <a:pt x="6237794" y="5308644"/>
                  </a:lnTo>
                  <a:lnTo>
                    <a:pt x="6237794" y="6081399"/>
                  </a:lnTo>
                  <a:lnTo>
                    <a:pt x="6123011" y="6166399"/>
                  </a:lnTo>
                  <a:cubicBezTo>
                    <a:pt x="6071326" y="6204001"/>
                    <a:pt x="6019061" y="6241458"/>
                    <a:pt x="5965925" y="6278479"/>
                  </a:cubicBezTo>
                  <a:cubicBezTo>
                    <a:pt x="5912644" y="6315210"/>
                    <a:pt x="5858927" y="6351650"/>
                    <a:pt x="5803903" y="6387364"/>
                  </a:cubicBezTo>
                  <a:cubicBezTo>
                    <a:pt x="5694437" y="6458938"/>
                    <a:pt x="5581486" y="6528335"/>
                    <a:pt x="5463744" y="6591780"/>
                  </a:cubicBezTo>
                  <a:cubicBezTo>
                    <a:pt x="5346147" y="6655514"/>
                    <a:pt x="5224486" y="6714748"/>
                    <a:pt x="5097888" y="6765562"/>
                  </a:cubicBezTo>
                  <a:cubicBezTo>
                    <a:pt x="5034879" y="6791332"/>
                    <a:pt x="4970700" y="6815005"/>
                    <a:pt x="4905602" y="6836446"/>
                  </a:cubicBezTo>
                  <a:lnTo>
                    <a:pt x="4831447" y="6858000"/>
                  </a:lnTo>
                  <a:lnTo>
                    <a:pt x="3036485" y="6858000"/>
                  </a:lnTo>
                  <a:lnTo>
                    <a:pt x="2911533" y="6825558"/>
                  </a:lnTo>
                  <a:cubicBezTo>
                    <a:pt x="2847182" y="6807410"/>
                    <a:pt x="2783121" y="6787919"/>
                    <a:pt x="2719386" y="6767158"/>
                  </a:cubicBezTo>
                  <a:cubicBezTo>
                    <a:pt x="2464884" y="6683389"/>
                    <a:pt x="2213285" y="6579149"/>
                    <a:pt x="1980415" y="6440210"/>
                  </a:cubicBezTo>
                  <a:cubicBezTo>
                    <a:pt x="1747399" y="6301563"/>
                    <a:pt x="1539355" y="6125749"/>
                    <a:pt x="1357588" y="5931206"/>
                  </a:cubicBezTo>
                  <a:cubicBezTo>
                    <a:pt x="1266269" y="5834080"/>
                    <a:pt x="1183226" y="5730711"/>
                    <a:pt x="1105118" y="5624874"/>
                  </a:cubicBezTo>
                  <a:cubicBezTo>
                    <a:pt x="1027446" y="5518601"/>
                    <a:pt x="953549" y="5410732"/>
                    <a:pt x="884588" y="5300539"/>
                  </a:cubicBezTo>
                  <a:cubicBezTo>
                    <a:pt x="866876" y="5273245"/>
                    <a:pt x="850180" y="5245516"/>
                    <a:pt x="833049" y="5217931"/>
                  </a:cubicBezTo>
                  <a:lnTo>
                    <a:pt x="783833" y="5137791"/>
                  </a:lnTo>
                  <a:cubicBezTo>
                    <a:pt x="752328" y="5085962"/>
                    <a:pt x="719662" y="5034567"/>
                    <a:pt x="686706" y="4982447"/>
                  </a:cubicBezTo>
                  <a:lnTo>
                    <a:pt x="485485" y="4665082"/>
                  </a:lnTo>
                  <a:cubicBezTo>
                    <a:pt x="417976" y="4556922"/>
                    <a:pt x="351338" y="4445568"/>
                    <a:pt x="289055" y="4329568"/>
                  </a:cubicBezTo>
                  <a:cubicBezTo>
                    <a:pt x="257987" y="4271496"/>
                    <a:pt x="227934" y="4212408"/>
                    <a:pt x="200495" y="4151721"/>
                  </a:cubicBezTo>
                  <a:cubicBezTo>
                    <a:pt x="173201" y="4090891"/>
                    <a:pt x="147794" y="4028898"/>
                    <a:pt x="125291" y="3965600"/>
                  </a:cubicBezTo>
                  <a:cubicBezTo>
                    <a:pt x="103224" y="3902155"/>
                    <a:pt x="83624" y="3837840"/>
                    <a:pt x="67654" y="3772509"/>
                  </a:cubicBezTo>
                  <a:cubicBezTo>
                    <a:pt x="60105" y="3739843"/>
                    <a:pt x="52410" y="3707032"/>
                    <a:pt x="46168" y="3674076"/>
                  </a:cubicBezTo>
                  <a:lnTo>
                    <a:pt x="36731" y="3624714"/>
                  </a:lnTo>
                  <a:lnTo>
                    <a:pt x="28891" y="3575208"/>
                  </a:lnTo>
                  <a:cubicBezTo>
                    <a:pt x="8566" y="3442948"/>
                    <a:pt x="0" y="3310252"/>
                    <a:pt x="0" y="3178573"/>
                  </a:cubicBezTo>
                  <a:cubicBezTo>
                    <a:pt x="726" y="2919425"/>
                    <a:pt x="27730" y="2660277"/>
                    <a:pt x="80575" y="2405774"/>
                  </a:cubicBezTo>
                  <a:cubicBezTo>
                    <a:pt x="133276" y="2151417"/>
                    <a:pt x="213997" y="1901996"/>
                    <a:pt x="322737" y="1665351"/>
                  </a:cubicBezTo>
                  <a:cubicBezTo>
                    <a:pt x="541235" y="1192061"/>
                    <a:pt x="857875" y="768568"/>
                    <a:pt x="1230700" y="407938"/>
                  </a:cubicBezTo>
                  <a:cubicBezTo>
                    <a:pt x="1324124" y="317781"/>
                    <a:pt x="1421323" y="231579"/>
                    <a:pt x="1521825" y="14944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3BFB38F-216C-4A75-8C1C-DAF998A5C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634917 w 6230407"/>
                <a:gd name="connsiteY0" fmla="*/ 0 h 6858000"/>
                <a:gd name="connsiteX1" fmla="*/ 6230407 w 6230407"/>
                <a:gd name="connsiteY1" fmla="*/ 0 h 6858000"/>
                <a:gd name="connsiteX2" fmla="*/ 6230407 w 6230407"/>
                <a:gd name="connsiteY2" fmla="*/ 322046 h 6858000"/>
                <a:gd name="connsiteX3" fmla="*/ 6061915 w 6230407"/>
                <a:gd name="connsiteY3" fmla="*/ 206288 h 6858000"/>
                <a:gd name="connsiteX4" fmla="*/ 5814792 w 6230407"/>
                <a:gd name="connsiteY4" fmla="*/ 74312 h 6858000"/>
                <a:gd name="connsiteX5" fmla="*/ 5676576 w 6230407"/>
                <a:gd name="connsiteY5" fmla="*/ 15049 h 6858000"/>
                <a:gd name="connsiteX6" fmla="*/ 1821847 w 6230407"/>
                <a:gd name="connsiteY6" fmla="*/ 0 h 6858000"/>
                <a:gd name="connsiteX7" fmla="*/ 3449591 w 6230407"/>
                <a:gd name="connsiteY7" fmla="*/ 0 h 6858000"/>
                <a:gd name="connsiteX8" fmla="*/ 3354111 w 6230407"/>
                <a:gd name="connsiteY8" fmla="*/ 29819 h 6858000"/>
                <a:gd name="connsiteX9" fmla="*/ 3177287 w 6230407"/>
                <a:gd name="connsiteY9" fmla="*/ 93621 h 6858000"/>
                <a:gd name="connsiteX10" fmla="*/ 1915374 w 6230407"/>
                <a:gd name="connsiteY10" fmla="*/ 844207 h 6858000"/>
                <a:gd name="connsiteX11" fmla="*/ 1042545 w 6230407"/>
                <a:gd name="connsiteY11" fmla="*/ 1926532 h 6858000"/>
                <a:gd name="connsiteX12" fmla="*/ 726050 w 6230407"/>
                <a:gd name="connsiteY12" fmla="*/ 3186123 h 6858000"/>
                <a:gd name="connsiteX13" fmla="*/ 1249864 w 6230407"/>
                <a:gd name="connsiteY13" fmla="*/ 4355701 h 6858000"/>
                <a:gd name="connsiteX14" fmla="*/ 1513803 w 6230407"/>
                <a:gd name="connsiteY14" fmla="*/ 4726929 h 6858000"/>
                <a:gd name="connsiteX15" fmla="*/ 3990446 w 6230407"/>
                <a:gd name="connsiteY15" fmla="*/ 6178014 h 6858000"/>
                <a:gd name="connsiteX16" fmla="*/ 5870541 w 6230407"/>
                <a:gd name="connsiteY16" fmla="*/ 5285296 h 6858000"/>
                <a:gd name="connsiteX17" fmla="*/ 6099347 w 6230407"/>
                <a:gd name="connsiteY17" fmla="*/ 5108030 h 6858000"/>
                <a:gd name="connsiteX18" fmla="*/ 6230407 w 6230407"/>
                <a:gd name="connsiteY18" fmla="*/ 5006078 h 6858000"/>
                <a:gd name="connsiteX19" fmla="*/ 6230407 w 6230407"/>
                <a:gd name="connsiteY19" fmla="*/ 5924458 h 6858000"/>
                <a:gd name="connsiteX20" fmla="*/ 6056186 w 6230407"/>
                <a:gd name="connsiteY20" fmla="*/ 6058925 h 6858000"/>
                <a:gd name="connsiteX21" fmla="*/ 4500343 w 6230407"/>
                <a:gd name="connsiteY21" fmla="*/ 6854086 h 6858000"/>
                <a:gd name="connsiteX22" fmla="*/ 4476760 w 6230407"/>
                <a:gd name="connsiteY22" fmla="*/ 6858000 h 6858000"/>
                <a:gd name="connsiteX23" fmla="*/ 3391617 w 6230407"/>
                <a:gd name="connsiteY23" fmla="*/ 6858000 h 6858000"/>
                <a:gd name="connsiteX24" fmla="*/ 3242986 w 6230407"/>
                <a:gd name="connsiteY24" fmla="*/ 6833894 h 6858000"/>
                <a:gd name="connsiteX25" fmla="*/ 913044 w 6230407"/>
                <a:gd name="connsiteY25" fmla="*/ 5134452 h 6858000"/>
                <a:gd name="connsiteX26" fmla="*/ 0 w 6230407"/>
                <a:gd name="connsiteY26" fmla="*/ 3186123 h 6858000"/>
                <a:gd name="connsiteX27" fmla="*/ 1779764 w 6230407"/>
                <a:gd name="connsiteY27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30407" h="6858000">
                  <a:moveTo>
                    <a:pt x="5634917" y="0"/>
                  </a:moveTo>
                  <a:lnTo>
                    <a:pt x="6230407" y="0"/>
                  </a:lnTo>
                  <a:lnTo>
                    <a:pt x="6230407" y="322046"/>
                  </a:lnTo>
                  <a:lnTo>
                    <a:pt x="6061915" y="206288"/>
                  </a:lnTo>
                  <a:cubicBezTo>
                    <a:pt x="5982213" y="157828"/>
                    <a:pt x="5899796" y="113801"/>
                    <a:pt x="5814792" y="74312"/>
                  </a:cubicBezTo>
                  <a:cubicBezTo>
                    <a:pt x="5769441" y="53261"/>
                    <a:pt x="5723362" y="33505"/>
                    <a:pt x="5676576" y="15049"/>
                  </a:cubicBezTo>
                  <a:close/>
                  <a:moveTo>
                    <a:pt x="1821847" y="0"/>
                  </a:moveTo>
                  <a:lnTo>
                    <a:pt x="3449591" y="0"/>
                  </a:lnTo>
                  <a:lnTo>
                    <a:pt x="3354111" y="29819"/>
                  </a:lnTo>
                  <a:cubicBezTo>
                    <a:pt x="3295072" y="49686"/>
                    <a:pt x="3236122" y="70955"/>
                    <a:pt x="3177287" y="93621"/>
                  </a:cubicBezTo>
                  <a:cubicBezTo>
                    <a:pt x="2718951" y="269871"/>
                    <a:pt x="2282682" y="529455"/>
                    <a:pt x="1915374" y="844207"/>
                  </a:cubicBezTo>
                  <a:cubicBezTo>
                    <a:pt x="1541678" y="1164331"/>
                    <a:pt x="1247976" y="1528591"/>
                    <a:pt x="1042545" y="1926532"/>
                  </a:cubicBezTo>
                  <a:cubicBezTo>
                    <a:pt x="832613" y="2333329"/>
                    <a:pt x="726050" y="2757113"/>
                    <a:pt x="726050" y="3186123"/>
                  </a:cubicBezTo>
                  <a:cubicBezTo>
                    <a:pt x="726050" y="3618181"/>
                    <a:pt x="896057" y="3870506"/>
                    <a:pt x="1249864" y="4355701"/>
                  </a:cubicBezTo>
                  <a:cubicBezTo>
                    <a:pt x="1335230" y="4472717"/>
                    <a:pt x="1423500" y="4593798"/>
                    <a:pt x="1513803" y="4726929"/>
                  </a:cubicBezTo>
                  <a:cubicBezTo>
                    <a:pt x="2203848" y="5744068"/>
                    <a:pt x="2944562" y="6178014"/>
                    <a:pt x="3990446" y="6178014"/>
                  </a:cubicBezTo>
                  <a:cubicBezTo>
                    <a:pt x="4676863" y="6178014"/>
                    <a:pt x="5180496" y="5824498"/>
                    <a:pt x="5870541" y="5285296"/>
                  </a:cubicBezTo>
                  <a:cubicBezTo>
                    <a:pt x="5947632" y="5225046"/>
                    <a:pt x="6024723" y="5165521"/>
                    <a:pt x="6099347" y="5108030"/>
                  </a:cubicBezTo>
                  <a:lnTo>
                    <a:pt x="6230407" y="5006078"/>
                  </a:lnTo>
                  <a:lnTo>
                    <a:pt x="6230407" y="5924458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DF24F7D-73CE-4EF0-86BC-1C1C4C5CB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061392 w 6230408"/>
                <a:gd name="connsiteY0" fmla="*/ 0 h 6858000"/>
                <a:gd name="connsiteX1" fmla="*/ 6230408 w 6230408"/>
                <a:gd name="connsiteY1" fmla="*/ 0 h 6858000"/>
                <a:gd name="connsiteX2" fmla="*/ 6230408 w 6230408"/>
                <a:gd name="connsiteY2" fmla="*/ 502666 h 6858000"/>
                <a:gd name="connsiteX3" fmla="*/ 6204367 w 6230408"/>
                <a:gd name="connsiteY3" fmla="*/ 480166 h 6858000"/>
                <a:gd name="connsiteX4" fmla="*/ 5753525 w 6230408"/>
                <a:gd name="connsiteY4" fmla="*/ 205991 h 6858000"/>
                <a:gd name="connsiteX5" fmla="*/ 5205685 w 6230408"/>
                <a:gd name="connsiteY5" fmla="*/ 25948 h 6858000"/>
                <a:gd name="connsiteX6" fmla="*/ 1821847 w 6230408"/>
                <a:gd name="connsiteY6" fmla="*/ 0 h 6858000"/>
                <a:gd name="connsiteX7" fmla="*/ 4114919 w 6230408"/>
                <a:gd name="connsiteY7" fmla="*/ 0 h 6858000"/>
                <a:gd name="connsiteX8" fmla="*/ 4086206 w 6230408"/>
                <a:gd name="connsiteY8" fmla="*/ 3507 h 6858000"/>
                <a:gd name="connsiteX9" fmla="*/ 3229262 w 6230408"/>
                <a:gd name="connsiteY9" fmla="*/ 229075 h 6858000"/>
                <a:gd name="connsiteX10" fmla="*/ 2009741 w 6230408"/>
                <a:gd name="connsiteY10" fmla="*/ 954400 h 6858000"/>
                <a:gd name="connsiteX11" fmla="*/ 1171466 w 6230408"/>
                <a:gd name="connsiteY11" fmla="*/ 1993025 h 6858000"/>
                <a:gd name="connsiteX12" fmla="*/ 871086 w 6230408"/>
                <a:gd name="connsiteY12" fmla="*/ 3186123 h 6858000"/>
                <a:gd name="connsiteX13" fmla="*/ 1367025 w 6230408"/>
                <a:gd name="connsiteY13" fmla="*/ 4270190 h 6858000"/>
                <a:gd name="connsiteX14" fmla="*/ 1633868 w 6230408"/>
                <a:gd name="connsiteY14" fmla="*/ 4645483 h 6858000"/>
                <a:gd name="connsiteX15" fmla="*/ 2651877 w 6230408"/>
                <a:gd name="connsiteY15" fmla="*/ 5684689 h 6858000"/>
                <a:gd name="connsiteX16" fmla="*/ 3990301 w 6230408"/>
                <a:gd name="connsiteY16" fmla="*/ 6032833 h 6858000"/>
                <a:gd name="connsiteX17" fmla="*/ 4851225 w 6230408"/>
                <a:gd name="connsiteY17" fmla="*/ 5811141 h 6858000"/>
                <a:gd name="connsiteX18" fmla="*/ 5780965 w 6230408"/>
                <a:gd name="connsiteY18" fmla="*/ 5171038 h 6858000"/>
                <a:gd name="connsiteX19" fmla="*/ 6010496 w 6230408"/>
                <a:gd name="connsiteY19" fmla="*/ 4993191 h 6858000"/>
                <a:gd name="connsiteX20" fmla="*/ 6230408 w 6230408"/>
                <a:gd name="connsiteY20" fmla="*/ 4822117 h 6858000"/>
                <a:gd name="connsiteX21" fmla="*/ 6230408 w 6230408"/>
                <a:gd name="connsiteY21" fmla="*/ 5924457 h 6858000"/>
                <a:gd name="connsiteX22" fmla="*/ 6056186 w 6230408"/>
                <a:gd name="connsiteY22" fmla="*/ 6058925 h 6858000"/>
                <a:gd name="connsiteX23" fmla="*/ 4500343 w 6230408"/>
                <a:gd name="connsiteY23" fmla="*/ 6854086 h 6858000"/>
                <a:gd name="connsiteX24" fmla="*/ 4476760 w 6230408"/>
                <a:gd name="connsiteY24" fmla="*/ 6858000 h 6858000"/>
                <a:gd name="connsiteX25" fmla="*/ 3391617 w 6230408"/>
                <a:gd name="connsiteY25" fmla="*/ 6858000 h 6858000"/>
                <a:gd name="connsiteX26" fmla="*/ 3242986 w 6230408"/>
                <a:gd name="connsiteY26" fmla="*/ 6833894 h 6858000"/>
                <a:gd name="connsiteX27" fmla="*/ 913044 w 6230408"/>
                <a:gd name="connsiteY27" fmla="*/ 5134452 h 6858000"/>
                <a:gd name="connsiteX28" fmla="*/ 0 w 6230408"/>
                <a:gd name="connsiteY28" fmla="*/ 3186123 h 6858000"/>
                <a:gd name="connsiteX29" fmla="*/ 1779764 w 6230408"/>
                <a:gd name="connsiteY29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230408" h="6858000">
                  <a:moveTo>
                    <a:pt x="5061392" y="0"/>
                  </a:moveTo>
                  <a:lnTo>
                    <a:pt x="6230408" y="0"/>
                  </a:lnTo>
                  <a:lnTo>
                    <a:pt x="6230408" y="502666"/>
                  </a:lnTo>
                  <a:lnTo>
                    <a:pt x="6204367" y="480166"/>
                  </a:lnTo>
                  <a:cubicBezTo>
                    <a:pt x="6064466" y="372115"/>
                    <a:pt x="5913877" y="280469"/>
                    <a:pt x="5753525" y="205991"/>
                  </a:cubicBezTo>
                  <a:cubicBezTo>
                    <a:pt x="5581848" y="126214"/>
                    <a:pt x="5398775" y="66109"/>
                    <a:pt x="5205685" y="25948"/>
                  </a:cubicBezTo>
                  <a:close/>
                  <a:moveTo>
                    <a:pt x="1821847" y="0"/>
                  </a:moveTo>
                  <a:lnTo>
                    <a:pt x="4114919" y="0"/>
                  </a:lnTo>
                  <a:lnTo>
                    <a:pt x="4086206" y="3507"/>
                  </a:lnTo>
                  <a:cubicBezTo>
                    <a:pt x="3798985" y="45364"/>
                    <a:pt x="3509190" y="121369"/>
                    <a:pt x="3229262" y="229075"/>
                  </a:cubicBezTo>
                  <a:cubicBezTo>
                    <a:pt x="2786315" y="399518"/>
                    <a:pt x="2364564" y="650390"/>
                    <a:pt x="2009741" y="954400"/>
                  </a:cubicBezTo>
                  <a:cubicBezTo>
                    <a:pt x="1655354" y="1257973"/>
                    <a:pt x="1365573" y="1617151"/>
                    <a:pt x="1171466" y="1993025"/>
                  </a:cubicBezTo>
                  <a:cubicBezTo>
                    <a:pt x="972132" y="2379061"/>
                    <a:pt x="871086" y="2780487"/>
                    <a:pt x="871086" y="3186123"/>
                  </a:cubicBezTo>
                  <a:cubicBezTo>
                    <a:pt x="871086" y="3573756"/>
                    <a:pt x="1023091" y="3798642"/>
                    <a:pt x="1367025" y="4270190"/>
                  </a:cubicBezTo>
                  <a:cubicBezTo>
                    <a:pt x="1453117" y="4388222"/>
                    <a:pt x="1542113" y="4510319"/>
                    <a:pt x="1633868" y="4645483"/>
                  </a:cubicBezTo>
                  <a:cubicBezTo>
                    <a:pt x="1958347" y="5123709"/>
                    <a:pt x="2291248" y="5463723"/>
                    <a:pt x="2651877" y="5684689"/>
                  </a:cubicBezTo>
                  <a:cubicBezTo>
                    <a:pt x="3034139" y="5919011"/>
                    <a:pt x="3472005" y="6032833"/>
                    <a:pt x="3990301" y="6032833"/>
                  </a:cubicBezTo>
                  <a:cubicBezTo>
                    <a:pt x="4284438" y="6032833"/>
                    <a:pt x="4557959" y="5962420"/>
                    <a:pt x="4851225" y="5811141"/>
                  </a:cubicBezTo>
                  <a:cubicBezTo>
                    <a:pt x="5152330" y="5655798"/>
                    <a:pt x="5450387" y="5429315"/>
                    <a:pt x="5780965" y="5171038"/>
                  </a:cubicBezTo>
                  <a:cubicBezTo>
                    <a:pt x="5858491" y="5110498"/>
                    <a:pt x="5935727" y="5050828"/>
                    <a:pt x="6010496" y="4993191"/>
                  </a:cubicBezTo>
                  <a:lnTo>
                    <a:pt x="6230408" y="4822117"/>
                  </a:lnTo>
                  <a:lnTo>
                    <a:pt x="6230408" y="5924457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79" name="Freeform: Shape 78">
              <a:extLst>
                <a:ext uri="{FF2B5EF4-FFF2-40B4-BE49-F238E27FC236}">
                  <a16:creationId xmlns:a16="http://schemas.microsoft.com/office/drawing/2014/main" id="{EC3445B6-9C0D-4865-BF68-CD74892D0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05128" y="0"/>
              <a:ext cx="6648564" cy="6858000"/>
            </a:xfrm>
            <a:custGeom>
              <a:avLst/>
              <a:gdLst>
                <a:gd name="connsiteX0" fmla="*/ 1242460 w 6394458"/>
                <a:gd name="connsiteY0" fmla="*/ 0 h 6858000"/>
                <a:gd name="connsiteX1" fmla="*/ 2160732 w 6394458"/>
                <a:gd name="connsiteY1" fmla="*/ 0 h 6858000"/>
                <a:gd name="connsiteX2" fmla="*/ 2096124 w 6394458"/>
                <a:gd name="connsiteY2" fmla="*/ 41936 h 6858000"/>
                <a:gd name="connsiteX3" fmla="*/ 1942232 w 6394458"/>
                <a:gd name="connsiteY3" fmla="*/ 154451 h 6858000"/>
                <a:gd name="connsiteX4" fmla="*/ 1941942 w 6394458"/>
                <a:gd name="connsiteY4" fmla="*/ 154741 h 6858000"/>
                <a:gd name="connsiteX5" fmla="*/ 1941652 w 6394458"/>
                <a:gd name="connsiteY5" fmla="*/ 155032 h 6858000"/>
                <a:gd name="connsiteX6" fmla="*/ 1878498 w 6394458"/>
                <a:gd name="connsiteY6" fmla="*/ 203377 h 6858000"/>
                <a:gd name="connsiteX7" fmla="*/ 1865722 w 6394458"/>
                <a:gd name="connsiteY7" fmla="*/ 213395 h 6858000"/>
                <a:gd name="connsiteX8" fmla="*/ 1791679 w 6394458"/>
                <a:gd name="connsiteY8" fmla="*/ 272483 h 6858000"/>
                <a:gd name="connsiteX9" fmla="*/ 1503495 w 6394458"/>
                <a:gd name="connsiteY9" fmla="*/ 525389 h 6858000"/>
                <a:gd name="connsiteX10" fmla="*/ 990135 w 6394458"/>
                <a:gd name="connsiteY10" fmla="*/ 1098128 h 6858000"/>
                <a:gd name="connsiteX11" fmla="*/ 771637 w 6394458"/>
                <a:gd name="connsiteY11" fmla="*/ 1416800 h 6858000"/>
                <a:gd name="connsiteX12" fmla="*/ 585660 w 6394458"/>
                <a:gd name="connsiteY12" fmla="*/ 1756960 h 6858000"/>
                <a:gd name="connsiteX13" fmla="*/ 585515 w 6394458"/>
                <a:gd name="connsiteY13" fmla="*/ 1757395 h 6858000"/>
                <a:gd name="connsiteX14" fmla="*/ 585370 w 6394458"/>
                <a:gd name="connsiteY14" fmla="*/ 1757831 h 6858000"/>
                <a:gd name="connsiteX15" fmla="*/ 544574 w 6394458"/>
                <a:gd name="connsiteY15" fmla="*/ 1845230 h 6858000"/>
                <a:gd name="connsiteX16" fmla="*/ 524539 w 6394458"/>
                <a:gd name="connsiteY16" fmla="*/ 1889510 h 6858000"/>
                <a:gd name="connsiteX17" fmla="*/ 505666 w 6394458"/>
                <a:gd name="connsiteY17" fmla="*/ 1933935 h 6858000"/>
                <a:gd name="connsiteX18" fmla="*/ 502762 w 6394458"/>
                <a:gd name="connsiteY18" fmla="*/ 1940904 h 6858000"/>
                <a:gd name="connsiteX19" fmla="*/ 469661 w 6394458"/>
                <a:gd name="connsiteY19" fmla="*/ 2023512 h 6858000"/>
                <a:gd name="connsiteX20" fmla="*/ 456885 w 6394458"/>
                <a:gd name="connsiteY20" fmla="*/ 2057049 h 6858000"/>
                <a:gd name="connsiteX21" fmla="*/ 435688 w 6394458"/>
                <a:gd name="connsiteY21" fmla="*/ 2114395 h 6858000"/>
                <a:gd name="connsiteX22" fmla="*/ 435543 w 6394458"/>
                <a:gd name="connsiteY22" fmla="*/ 2114976 h 6858000"/>
                <a:gd name="connsiteX23" fmla="*/ 435253 w 6394458"/>
                <a:gd name="connsiteY23" fmla="*/ 2115557 h 6858000"/>
                <a:gd name="connsiteX24" fmla="*/ 324770 w 6394458"/>
                <a:gd name="connsiteY24" fmla="*/ 2488382 h 6858000"/>
                <a:gd name="connsiteX25" fmla="*/ 235338 w 6394458"/>
                <a:gd name="connsiteY25" fmla="*/ 3261036 h 6858000"/>
                <a:gd name="connsiteX26" fmla="*/ 272505 w 6394458"/>
                <a:gd name="connsiteY26" fmla="*/ 3641991 h 6858000"/>
                <a:gd name="connsiteX27" fmla="*/ 385891 w 6394458"/>
                <a:gd name="connsiteY27" fmla="*/ 4006104 h 6858000"/>
                <a:gd name="connsiteX28" fmla="*/ 386182 w 6394458"/>
                <a:gd name="connsiteY28" fmla="*/ 4006685 h 6858000"/>
                <a:gd name="connsiteX29" fmla="*/ 386472 w 6394458"/>
                <a:gd name="connsiteY29" fmla="*/ 4007266 h 6858000"/>
                <a:gd name="connsiteX30" fmla="*/ 413911 w 6394458"/>
                <a:gd name="connsiteY30" fmla="*/ 4068823 h 6858000"/>
                <a:gd name="connsiteX31" fmla="*/ 425380 w 6394458"/>
                <a:gd name="connsiteY31" fmla="*/ 4093794 h 6858000"/>
                <a:gd name="connsiteX32" fmla="*/ 435834 w 6394458"/>
                <a:gd name="connsiteY32" fmla="*/ 4114845 h 6858000"/>
                <a:gd name="connsiteX33" fmla="*/ 468644 w 6394458"/>
                <a:gd name="connsiteY33" fmla="*/ 4178435 h 6858000"/>
                <a:gd name="connsiteX34" fmla="*/ 468935 w 6394458"/>
                <a:gd name="connsiteY34" fmla="*/ 4179015 h 6858000"/>
                <a:gd name="connsiteX35" fmla="*/ 469225 w 6394458"/>
                <a:gd name="connsiteY35" fmla="*/ 4179596 h 6858000"/>
                <a:gd name="connsiteX36" fmla="*/ 566496 w 6394458"/>
                <a:gd name="connsiteY36" fmla="*/ 4345828 h 6858000"/>
                <a:gd name="connsiteX37" fmla="*/ 674366 w 6394458"/>
                <a:gd name="connsiteY37" fmla="*/ 4507124 h 6858000"/>
                <a:gd name="connsiteX38" fmla="*/ 790946 w 6394458"/>
                <a:gd name="connsiteY38" fmla="*/ 4665372 h 6858000"/>
                <a:gd name="connsiteX39" fmla="*/ 938015 w 6394458"/>
                <a:gd name="connsiteY39" fmla="*/ 4855559 h 6858000"/>
                <a:gd name="connsiteX40" fmla="*/ 1035286 w 6394458"/>
                <a:gd name="connsiteY40" fmla="*/ 4980269 h 6858000"/>
                <a:gd name="connsiteX41" fmla="*/ 1158254 w 6394458"/>
                <a:gd name="connsiteY41" fmla="*/ 5140985 h 6858000"/>
                <a:gd name="connsiteX42" fmla="*/ 1221118 w 6394458"/>
                <a:gd name="connsiteY42" fmla="*/ 5226351 h 6858000"/>
                <a:gd name="connsiteX43" fmla="*/ 1277448 w 6394458"/>
                <a:gd name="connsiteY43" fmla="*/ 5303007 h 6858000"/>
                <a:gd name="connsiteX44" fmla="*/ 1277739 w 6394458"/>
                <a:gd name="connsiteY44" fmla="*/ 5303297 h 6858000"/>
                <a:gd name="connsiteX45" fmla="*/ 1278029 w 6394458"/>
                <a:gd name="connsiteY45" fmla="*/ 5303588 h 6858000"/>
                <a:gd name="connsiteX46" fmla="*/ 1376607 w 6394458"/>
                <a:gd name="connsiteY46" fmla="*/ 5433525 h 6858000"/>
                <a:gd name="connsiteX47" fmla="*/ 1395625 w 6394458"/>
                <a:gd name="connsiteY47" fmla="*/ 5458060 h 6858000"/>
                <a:gd name="connsiteX48" fmla="*/ 1405207 w 6394458"/>
                <a:gd name="connsiteY48" fmla="*/ 5469965 h 6858000"/>
                <a:gd name="connsiteX49" fmla="*/ 1518739 w 6394458"/>
                <a:gd name="connsiteY49" fmla="*/ 5607597 h 6858000"/>
                <a:gd name="connsiteX50" fmla="*/ 1779194 w 6394458"/>
                <a:gd name="connsiteY50" fmla="*/ 5888957 h 6858000"/>
                <a:gd name="connsiteX51" fmla="*/ 2361805 w 6394458"/>
                <a:gd name="connsiteY51" fmla="*/ 6356876 h 6858000"/>
                <a:gd name="connsiteX52" fmla="*/ 2682656 w 6394458"/>
                <a:gd name="connsiteY52" fmla="*/ 6532110 h 6858000"/>
                <a:gd name="connsiteX53" fmla="*/ 2682946 w 6394458"/>
                <a:gd name="connsiteY53" fmla="*/ 6532255 h 6858000"/>
                <a:gd name="connsiteX54" fmla="*/ 2683236 w 6394458"/>
                <a:gd name="connsiteY54" fmla="*/ 6532400 h 6858000"/>
                <a:gd name="connsiteX55" fmla="*/ 3021944 w 6394458"/>
                <a:gd name="connsiteY55" fmla="*/ 6664805 h 6858000"/>
                <a:gd name="connsiteX56" fmla="*/ 3375605 w 6394458"/>
                <a:gd name="connsiteY56" fmla="*/ 6756415 h 6858000"/>
                <a:gd name="connsiteX57" fmla="*/ 3555048 w 6394458"/>
                <a:gd name="connsiteY57" fmla="*/ 6786612 h 6858000"/>
                <a:gd name="connsiteX58" fmla="*/ 3735218 w 6394458"/>
                <a:gd name="connsiteY58" fmla="*/ 6807083 h 6858000"/>
                <a:gd name="connsiteX59" fmla="*/ 4108188 w 6394458"/>
                <a:gd name="connsiteY59" fmla="*/ 6823343 h 6858000"/>
                <a:gd name="connsiteX60" fmla="*/ 4126917 w 6394458"/>
                <a:gd name="connsiteY60" fmla="*/ 6823343 h 6858000"/>
                <a:gd name="connsiteX61" fmla="*/ 4151597 w 6394458"/>
                <a:gd name="connsiteY61" fmla="*/ 6823488 h 6858000"/>
                <a:gd name="connsiteX62" fmla="*/ 4199652 w 6394458"/>
                <a:gd name="connsiteY62" fmla="*/ 6822763 h 6858000"/>
                <a:gd name="connsiteX63" fmla="*/ 4200088 w 6394458"/>
                <a:gd name="connsiteY63" fmla="*/ 6822763 h 6858000"/>
                <a:gd name="connsiteX64" fmla="*/ 4200523 w 6394458"/>
                <a:gd name="connsiteY64" fmla="*/ 6822763 h 6858000"/>
                <a:gd name="connsiteX65" fmla="*/ 4245675 w 6394458"/>
                <a:gd name="connsiteY65" fmla="*/ 6821601 h 6858000"/>
                <a:gd name="connsiteX66" fmla="*/ 4291117 w 6394458"/>
                <a:gd name="connsiteY66" fmla="*/ 6819277 h 6858000"/>
                <a:gd name="connsiteX67" fmla="*/ 4469108 w 6394458"/>
                <a:gd name="connsiteY67" fmla="*/ 6803743 h 6858000"/>
                <a:gd name="connsiteX68" fmla="*/ 5157267 w 6394458"/>
                <a:gd name="connsiteY68" fmla="*/ 6617766 h 6858000"/>
                <a:gd name="connsiteX69" fmla="*/ 5484069 w 6394458"/>
                <a:gd name="connsiteY69" fmla="*/ 6455744 h 6858000"/>
                <a:gd name="connsiteX70" fmla="*/ 5801144 w 6394458"/>
                <a:gd name="connsiteY70" fmla="*/ 6257717 h 6858000"/>
                <a:gd name="connsiteX71" fmla="*/ 6111106 w 6394458"/>
                <a:gd name="connsiteY71" fmla="*/ 6032542 h 6858000"/>
                <a:gd name="connsiteX72" fmla="*/ 6264127 w 6394458"/>
                <a:gd name="connsiteY72" fmla="*/ 5913203 h 6858000"/>
                <a:gd name="connsiteX73" fmla="*/ 6394458 w 6394458"/>
                <a:gd name="connsiteY73" fmla="*/ 5808939 h 6858000"/>
                <a:gd name="connsiteX74" fmla="*/ 6394458 w 6394458"/>
                <a:gd name="connsiteY74" fmla="*/ 6858000 h 6858000"/>
                <a:gd name="connsiteX75" fmla="*/ 2234128 w 6394458"/>
                <a:gd name="connsiteY75" fmla="*/ 6858000 h 6858000"/>
                <a:gd name="connsiteX76" fmla="*/ 2151583 w 6394458"/>
                <a:gd name="connsiteY76" fmla="*/ 6802146 h 6858000"/>
                <a:gd name="connsiteX77" fmla="*/ 593791 w 6394458"/>
                <a:gd name="connsiteY77" fmla="*/ 5241450 h 6858000"/>
                <a:gd name="connsiteX78" fmla="*/ 0 w 6394458"/>
                <a:gd name="connsiteY78" fmla="*/ 3044861 h 6858000"/>
                <a:gd name="connsiteX79" fmla="*/ 342337 w 6394458"/>
                <a:gd name="connsiteY79" fmla="*/ 1349581 h 6858000"/>
                <a:gd name="connsiteX80" fmla="*/ 1129762 w 6394458"/>
                <a:gd name="connsiteY80" fmla="*/ 1181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394458" h="6858000">
                  <a:moveTo>
                    <a:pt x="1242460" y="0"/>
                  </a:moveTo>
                  <a:lnTo>
                    <a:pt x="2160732" y="0"/>
                  </a:lnTo>
                  <a:lnTo>
                    <a:pt x="2096124" y="41936"/>
                  </a:lnTo>
                  <a:cubicBezTo>
                    <a:pt x="2053586" y="71988"/>
                    <a:pt x="1997691" y="111913"/>
                    <a:pt x="1942232" y="154451"/>
                  </a:cubicBezTo>
                  <a:lnTo>
                    <a:pt x="1941942" y="154741"/>
                  </a:lnTo>
                  <a:lnTo>
                    <a:pt x="1941652" y="155032"/>
                  </a:lnTo>
                  <a:cubicBezTo>
                    <a:pt x="1920455" y="170711"/>
                    <a:pt x="1899113" y="187262"/>
                    <a:pt x="1878498" y="203377"/>
                  </a:cubicBezTo>
                  <a:lnTo>
                    <a:pt x="1865722" y="213395"/>
                  </a:lnTo>
                  <a:cubicBezTo>
                    <a:pt x="1838863" y="233865"/>
                    <a:pt x="1813311" y="254771"/>
                    <a:pt x="1791679" y="272483"/>
                  </a:cubicBezTo>
                  <a:cubicBezTo>
                    <a:pt x="1684245" y="360463"/>
                    <a:pt x="1590023" y="443216"/>
                    <a:pt x="1503495" y="525389"/>
                  </a:cubicBezTo>
                  <a:cubicBezTo>
                    <a:pt x="1315050" y="703090"/>
                    <a:pt x="1142430" y="895746"/>
                    <a:pt x="990135" y="1098128"/>
                  </a:cubicBezTo>
                  <a:cubicBezTo>
                    <a:pt x="911301" y="1202949"/>
                    <a:pt x="837695" y="1310238"/>
                    <a:pt x="771637" y="1416800"/>
                  </a:cubicBezTo>
                  <a:cubicBezTo>
                    <a:pt x="697595" y="1538898"/>
                    <a:pt x="636764" y="1650106"/>
                    <a:pt x="585660" y="1756960"/>
                  </a:cubicBezTo>
                  <a:lnTo>
                    <a:pt x="585515" y="1757395"/>
                  </a:lnTo>
                  <a:lnTo>
                    <a:pt x="585370" y="1757831"/>
                  </a:lnTo>
                  <a:cubicBezTo>
                    <a:pt x="570271" y="1788174"/>
                    <a:pt x="556334" y="1818952"/>
                    <a:pt x="544574" y="1845230"/>
                  </a:cubicBezTo>
                  <a:lnTo>
                    <a:pt x="524539" y="1889510"/>
                  </a:lnTo>
                  <a:lnTo>
                    <a:pt x="505666" y="1933935"/>
                  </a:lnTo>
                  <a:lnTo>
                    <a:pt x="502762" y="1940904"/>
                  </a:lnTo>
                  <a:cubicBezTo>
                    <a:pt x="491002" y="1969214"/>
                    <a:pt x="479823" y="1996073"/>
                    <a:pt x="469661" y="2023512"/>
                  </a:cubicBezTo>
                  <a:cubicBezTo>
                    <a:pt x="465450" y="2034691"/>
                    <a:pt x="461240" y="2045870"/>
                    <a:pt x="456885" y="2057049"/>
                  </a:cubicBezTo>
                  <a:cubicBezTo>
                    <a:pt x="449190" y="2076794"/>
                    <a:pt x="442076" y="2095522"/>
                    <a:pt x="435688" y="2114395"/>
                  </a:cubicBezTo>
                  <a:lnTo>
                    <a:pt x="435543" y="2114976"/>
                  </a:lnTo>
                  <a:lnTo>
                    <a:pt x="435253" y="2115557"/>
                  </a:lnTo>
                  <a:cubicBezTo>
                    <a:pt x="390392" y="2239687"/>
                    <a:pt x="353226" y="2365123"/>
                    <a:pt x="324770" y="2488382"/>
                  </a:cubicBezTo>
                  <a:cubicBezTo>
                    <a:pt x="265391" y="2742158"/>
                    <a:pt x="235193" y="3002178"/>
                    <a:pt x="235338" y="3261036"/>
                  </a:cubicBezTo>
                  <a:cubicBezTo>
                    <a:pt x="236210" y="3391989"/>
                    <a:pt x="248695" y="3520474"/>
                    <a:pt x="272505" y="3641991"/>
                  </a:cubicBezTo>
                  <a:cubicBezTo>
                    <a:pt x="299073" y="3770621"/>
                    <a:pt x="337110" y="3893154"/>
                    <a:pt x="385891" y="4006104"/>
                  </a:cubicBezTo>
                  <a:lnTo>
                    <a:pt x="386182" y="4006685"/>
                  </a:lnTo>
                  <a:lnTo>
                    <a:pt x="386472" y="4007266"/>
                  </a:lnTo>
                  <a:cubicBezTo>
                    <a:pt x="394747" y="4027591"/>
                    <a:pt x="404039" y="4047626"/>
                    <a:pt x="413911" y="4068823"/>
                  </a:cubicBezTo>
                  <a:cubicBezTo>
                    <a:pt x="417686" y="4077098"/>
                    <a:pt x="421606" y="4085374"/>
                    <a:pt x="425380" y="4093794"/>
                  </a:cubicBezTo>
                  <a:cubicBezTo>
                    <a:pt x="428865" y="4100908"/>
                    <a:pt x="432349" y="4107876"/>
                    <a:pt x="435834" y="4114845"/>
                  </a:cubicBezTo>
                  <a:cubicBezTo>
                    <a:pt x="446867" y="4136913"/>
                    <a:pt x="457320" y="4157819"/>
                    <a:pt x="468644" y="4178435"/>
                  </a:cubicBezTo>
                  <a:lnTo>
                    <a:pt x="468935" y="4179015"/>
                  </a:lnTo>
                  <a:lnTo>
                    <a:pt x="469225" y="4179596"/>
                  </a:lnTo>
                  <a:cubicBezTo>
                    <a:pt x="495213" y="4229103"/>
                    <a:pt x="525120" y="4280352"/>
                    <a:pt x="566496" y="4345828"/>
                  </a:cubicBezTo>
                  <a:cubicBezTo>
                    <a:pt x="598727" y="4397368"/>
                    <a:pt x="633135" y="4447745"/>
                    <a:pt x="674366" y="4507124"/>
                  </a:cubicBezTo>
                  <a:cubicBezTo>
                    <a:pt x="713129" y="4561713"/>
                    <a:pt x="753199" y="4615139"/>
                    <a:pt x="790946" y="4665372"/>
                  </a:cubicBezTo>
                  <a:cubicBezTo>
                    <a:pt x="839001" y="4729106"/>
                    <a:pt x="889379" y="4793421"/>
                    <a:pt x="938015" y="4855559"/>
                  </a:cubicBezTo>
                  <a:cubicBezTo>
                    <a:pt x="969955" y="4896355"/>
                    <a:pt x="1003056" y="4938457"/>
                    <a:pt x="1035286" y="4980269"/>
                  </a:cubicBezTo>
                  <a:cubicBezTo>
                    <a:pt x="1069113" y="5023969"/>
                    <a:pt x="1113684" y="5081606"/>
                    <a:pt x="1158254" y="5140985"/>
                  </a:cubicBezTo>
                  <a:cubicBezTo>
                    <a:pt x="1179451" y="5169005"/>
                    <a:pt x="1200647" y="5198186"/>
                    <a:pt x="1221118" y="5226351"/>
                  </a:cubicBezTo>
                  <a:cubicBezTo>
                    <a:pt x="1240572" y="5253065"/>
                    <a:pt x="1259010" y="5278471"/>
                    <a:pt x="1277448" y="5303007"/>
                  </a:cubicBezTo>
                  <a:lnTo>
                    <a:pt x="1277739" y="5303297"/>
                  </a:lnTo>
                  <a:lnTo>
                    <a:pt x="1278029" y="5303588"/>
                  </a:lnTo>
                  <a:cubicBezTo>
                    <a:pt x="1309824" y="5347287"/>
                    <a:pt x="1343796" y="5391132"/>
                    <a:pt x="1376607" y="5433525"/>
                  </a:cubicBezTo>
                  <a:lnTo>
                    <a:pt x="1395625" y="5458060"/>
                  </a:lnTo>
                  <a:lnTo>
                    <a:pt x="1405207" y="5469965"/>
                  </a:lnTo>
                  <a:cubicBezTo>
                    <a:pt x="1442083" y="5515552"/>
                    <a:pt x="1479976" y="5562736"/>
                    <a:pt x="1518739" y="5607597"/>
                  </a:cubicBezTo>
                  <a:cubicBezTo>
                    <a:pt x="1603960" y="5707481"/>
                    <a:pt x="1691650" y="5802139"/>
                    <a:pt x="1779194" y="5888957"/>
                  </a:cubicBezTo>
                  <a:cubicBezTo>
                    <a:pt x="1965606" y="6072902"/>
                    <a:pt x="2161746" y="6230423"/>
                    <a:pt x="2361805" y="6356876"/>
                  </a:cubicBezTo>
                  <a:cubicBezTo>
                    <a:pt x="2475047" y="6427870"/>
                    <a:pt x="2579867" y="6485217"/>
                    <a:pt x="2682656" y="6532110"/>
                  </a:cubicBezTo>
                  <a:lnTo>
                    <a:pt x="2682946" y="6532255"/>
                  </a:lnTo>
                  <a:lnTo>
                    <a:pt x="2683236" y="6532400"/>
                  </a:lnTo>
                  <a:cubicBezTo>
                    <a:pt x="2787767" y="6581616"/>
                    <a:pt x="2901734" y="6626187"/>
                    <a:pt x="3021944" y="6664805"/>
                  </a:cubicBezTo>
                  <a:cubicBezTo>
                    <a:pt x="3132572" y="6700374"/>
                    <a:pt x="3251620" y="6731298"/>
                    <a:pt x="3375605" y="6756415"/>
                  </a:cubicBezTo>
                  <a:cubicBezTo>
                    <a:pt x="3432661" y="6767738"/>
                    <a:pt x="3493201" y="6777901"/>
                    <a:pt x="3555048" y="6786612"/>
                  </a:cubicBezTo>
                  <a:cubicBezTo>
                    <a:pt x="3613121" y="6794742"/>
                    <a:pt x="3673807" y="6801566"/>
                    <a:pt x="3735218" y="6807083"/>
                  </a:cubicBezTo>
                  <a:cubicBezTo>
                    <a:pt x="3852670" y="6817826"/>
                    <a:pt x="3974622" y="6823052"/>
                    <a:pt x="4108188" y="6823343"/>
                  </a:cubicBezTo>
                  <a:lnTo>
                    <a:pt x="4126917" y="6823343"/>
                  </a:lnTo>
                  <a:cubicBezTo>
                    <a:pt x="4135192" y="6823488"/>
                    <a:pt x="4143322" y="6823488"/>
                    <a:pt x="4151597" y="6823488"/>
                  </a:cubicBezTo>
                  <a:cubicBezTo>
                    <a:pt x="4171487" y="6823488"/>
                    <a:pt x="4186296" y="6823343"/>
                    <a:pt x="4199652" y="6822763"/>
                  </a:cubicBezTo>
                  <a:lnTo>
                    <a:pt x="4200088" y="6822763"/>
                  </a:lnTo>
                  <a:lnTo>
                    <a:pt x="4200523" y="6822763"/>
                  </a:lnTo>
                  <a:lnTo>
                    <a:pt x="4245675" y="6821601"/>
                  </a:lnTo>
                  <a:lnTo>
                    <a:pt x="4291117" y="6819277"/>
                  </a:lnTo>
                  <a:cubicBezTo>
                    <a:pt x="4342801" y="6816955"/>
                    <a:pt x="4397825" y="6812164"/>
                    <a:pt x="4469108" y="6803743"/>
                  </a:cubicBezTo>
                  <a:cubicBezTo>
                    <a:pt x="4700672" y="6775433"/>
                    <a:pt x="4932236" y="6712860"/>
                    <a:pt x="5157267" y="6617766"/>
                  </a:cubicBezTo>
                  <a:cubicBezTo>
                    <a:pt x="5260490" y="6574648"/>
                    <a:pt x="5367344" y="6521656"/>
                    <a:pt x="5484069" y="6455744"/>
                  </a:cubicBezTo>
                  <a:cubicBezTo>
                    <a:pt x="5584535" y="6399414"/>
                    <a:pt x="5688194" y="6334663"/>
                    <a:pt x="5801144" y="6257717"/>
                  </a:cubicBezTo>
                  <a:cubicBezTo>
                    <a:pt x="5894061" y="6194419"/>
                    <a:pt x="5992638" y="6122844"/>
                    <a:pt x="6111106" y="6032542"/>
                  </a:cubicBezTo>
                  <a:cubicBezTo>
                    <a:pt x="6163081" y="5993052"/>
                    <a:pt x="6215491" y="5951676"/>
                    <a:pt x="6264127" y="5913203"/>
                  </a:cubicBezTo>
                  <a:lnTo>
                    <a:pt x="6394458" y="5808939"/>
                  </a:lnTo>
                  <a:lnTo>
                    <a:pt x="6394458" y="6858000"/>
                  </a:lnTo>
                  <a:lnTo>
                    <a:pt x="2234128" y="6858000"/>
                  </a:lnTo>
                  <a:lnTo>
                    <a:pt x="2151583" y="6802146"/>
                  </a:lnTo>
                  <a:cubicBezTo>
                    <a:pt x="1509012" y="6424386"/>
                    <a:pt x="970245" y="5884748"/>
                    <a:pt x="593791" y="5241450"/>
                  </a:cubicBezTo>
                  <a:cubicBezTo>
                    <a:pt x="205286" y="4577683"/>
                    <a:pt x="0" y="3818240"/>
                    <a:pt x="0" y="3044861"/>
                  </a:cubicBezTo>
                  <a:cubicBezTo>
                    <a:pt x="0" y="2457023"/>
                    <a:pt x="115129" y="1886606"/>
                    <a:pt x="342337" y="1349581"/>
                  </a:cubicBezTo>
                  <a:cubicBezTo>
                    <a:pt x="534284" y="895692"/>
                    <a:pt x="798705" y="482372"/>
                    <a:pt x="1129762" y="11818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80" name="Freeform: Shape 79">
              <a:extLst>
                <a:ext uri="{FF2B5EF4-FFF2-40B4-BE49-F238E27FC236}">
                  <a16:creationId xmlns:a16="http://schemas.microsoft.com/office/drawing/2014/main" id="{1905757E-C772-4187-BD34-A12DC33F3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4266" y="0"/>
              <a:ext cx="6419426" cy="6858000"/>
            </a:xfrm>
            <a:custGeom>
              <a:avLst/>
              <a:gdLst>
                <a:gd name="connsiteX0" fmla="*/ 6419426 w 6419426"/>
                <a:gd name="connsiteY0" fmla="*/ 6276207 h 6858000"/>
                <a:gd name="connsiteX1" fmla="*/ 6419426 w 6419426"/>
                <a:gd name="connsiteY1" fmla="*/ 6858000 h 6858000"/>
                <a:gd name="connsiteX2" fmla="*/ 5377226 w 6419426"/>
                <a:gd name="connsiteY2" fmla="*/ 6858000 h 6858000"/>
                <a:gd name="connsiteX3" fmla="*/ 5526079 w 6419426"/>
                <a:gd name="connsiteY3" fmla="*/ 6799309 h 6858000"/>
                <a:gd name="connsiteX4" fmla="*/ 6372097 w 6419426"/>
                <a:gd name="connsiteY4" fmla="*/ 6313400 h 6858000"/>
                <a:gd name="connsiteX5" fmla="*/ 0 w 6419426"/>
                <a:gd name="connsiteY5" fmla="*/ 3944218 h 6858000"/>
                <a:gd name="connsiteX6" fmla="*/ 31811 w 6419426"/>
                <a:gd name="connsiteY6" fmla="*/ 4082046 h 6858000"/>
                <a:gd name="connsiteX7" fmla="*/ 2375871 w 6419426"/>
                <a:gd name="connsiteY7" fmla="*/ 6799309 h 6858000"/>
                <a:gd name="connsiteX8" fmla="*/ 2524724 w 6419426"/>
                <a:gd name="connsiteY8" fmla="*/ 6858000 h 6858000"/>
                <a:gd name="connsiteX9" fmla="*/ 0 w 6419426"/>
                <a:gd name="connsiteY9" fmla="*/ 6858000 h 6858000"/>
                <a:gd name="connsiteX10" fmla="*/ 0 w 6419426"/>
                <a:gd name="connsiteY10" fmla="*/ 0 h 6858000"/>
                <a:gd name="connsiteX11" fmla="*/ 1320019 w 6419426"/>
                <a:gd name="connsiteY11" fmla="*/ 0 h 6858000"/>
                <a:gd name="connsiteX12" fmla="*/ 1089625 w 6419426"/>
                <a:gd name="connsiteY12" fmla="*/ 209396 h 6858000"/>
                <a:gd name="connsiteX13" fmla="*/ 31811 w 6419426"/>
                <a:gd name="connsiteY13" fmla="*/ 2059448 h 6858000"/>
                <a:gd name="connsiteX14" fmla="*/ 0 w 6419426"/>
                <a:gd name="connsiteY14" fmla="*/ 219727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19426" h="6858000">
                  <a:moveTo>
                    <a:pt x="6419426" y="6276207"/>
                  </a:moveTo>
                  <a:lnTo>
                    <a:pt x="6419426" y="6858000"/>
                  </a:lnTo>
                  <a:lnTo>
                    <a:pt x="5377226" y="6858000"/>
                  </a:lnTo>
                  <a:lnTo>
                    <a:pt x="5526079" y="6799309"/>
                  </a:lnTo>
                  <a:cubicBezTo>
                    <a:pt x="5828657" y="6671330"/>
                    <a:pt x="6112428" y="6507594"/>
                    <a:pt x="6372097" y="6313400"/>
                  </a:cubicBezTo>
                  <a:close/>
                  <a:moveTo>
                    <a:pt x="0" y="3944218"/>
                  </a:moveTo>
                  <a:lnTo>
                    <a:pt x="31811" y="4082046"/>
                  </a:lnTo>
                  <a:cubicBezTo>
                    <a:pt x="347839" y="5310348"/>
                    <a:pt x="1226077" y="6312987"/>
                    <a:pt x="2375871" y="6799309"/>
                  </a:cubicBezTo>
                  <a:lnTo>
                    <a:pt x="2524724" y="6858000"/>
                  </a:lnTo>
                  <a:lnTo>
                    <a:pt x="0" y="6858000"/>
                  </a:lnTo>
                  <a:close/>
                  <a:moveTo>
                    <a:pt x="0" y="0"/>
                  </a:moveTo>
                  <a:lnTo>
                    <a:pt x="1320019" y="0"/>
                  </a:lnTo>
                  <a:lnTo>
                    <a:pt x="1089625" y="209396"/>
                  </a:lnTo>
                  <a:cubicBezTo>
                    <a:pt x="586180" y="712841"/>
                    <a:pt x="214775" y="1348326"/>
                    <a:pt x="31811" y="2059448"/>
                  </a:cubicBezTo>
                  <a:lnTo>
                    <a:pt x="0" y="219727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E8459FA2-9D61-D64F-A96D-307B24F17146}"/>
              </a:ext>
            </a:extLst>
          </p:cNvPr>
          <p:cNvSpPr/>
          <p:nvPr/>
        </p:nvSpPr>
        <p:spPr>
          <a:xfrm>
            <a:off x="244350" y="508995"/>
            <a:ext cx="5778847" cy="2055909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Footlight MT Light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Esse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 tutorial é um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recurso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 que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fornece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ajuda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 no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preparo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 de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relatos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 de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casos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em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formato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padronizado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 e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completo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baseado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na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lista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 de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verificação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  <a:cs typeface="Baloo Bhaijaan" panose="03080902040302020200" pitchFamily="66" charset="-78"/>
              </a:rPr>
              <a:t> do CARE 2013.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Footlight MT Light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0559702" y="5662847"/>
            <a:ext cx="1496179" cy="1087813"/>
            <a:chOff x="10559702" y="5662847"/>
            <a:chExt cx="1496179" cy="1087813"/>
          </a:xfrm>
        </p:grpSpPr>
        <p:sp>
          <p:nvSpPr>
            <p:cNvPr id="10" name="CaixaDeTexto 9"/>
            <p:cNvSpPr txBox="1"/>
            <p:nvPr/>
          </p:nvSpPr>
          <p:spPr>
            <a:xfrm>
              <a:off x="10559702" y="6381328"/>
              <a:ext cx="1496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Aperte o play </a:t>
              </a:r>
            </a:p>
          </p:txBody>
        </p:sp>
        <p:pic>
          <p:nvPicPr>
            <p:cNvPr id="6148" name="Picture 4" descr="icone-play - Distribuição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7734" y="5662847"/>
              <a:ext cx="792088" cy="792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tângulo Arredondado 6">
            <a:extLst>
              <a:ext uri="{FF2B5EF4-FFF2-40B4-BE49-F238E27FC236}">
                <a16:creationId xmlns:a16="http://schemas.microsoft.com/office/drawing/2014/main" id="{E8459FA2-9D61-D64F-A96D-307B24F17146}"/>
              </a:ext>
            </a:extLst>
          </p:cNvPr>
          <p:cNvSpPr/>
          <p:nvPr/>
        </p:nvSpPr>
        <p:spPr>
          <a:xfrm>
            <a:off x="270930" y="2708919"/>
            <a:ext cx="5752268" cy="2232249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tx2"/>
              </a:solidFill>
              <a:latin typeface="Footlight MT Light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</a:rPr>
              <a:t>As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</a:rPr>
              <a:t>diretrizes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</a:rPr>
              <a:t> do CARE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</a:rPr>
              <a:t>foram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</a:rPr>
              <a:t>desenvolvidas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</a:rPr>
              <a:t> por um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</a:rPr>
              <a:t>grupo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</a:rPr>
              <a:t>internacional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</a:rPr>
              <a:t> de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</a:rPr>
              <a:t>especialistas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</a:rPr>
              <a:t> para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</a:rPr>
              <a:t>apoiar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</a:rPr>
              <a:t> um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</a:rPr>
              <a:t>aumento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</a:rPr>
              <a:t>na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</a:rPr>
              <a:t>precisão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</a:rPr>
              <a:t>transparência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</a:rPr>
              <a:t> e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</a:rPr>
              <a:t>utilidade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</a:rPr>
              <a:t> dos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</a:rPr>
              <a:t>relatos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</a:rPr>
              <a:t> de </a:t>
            </a:r>
            <a:r>
              <a:rPr lang="en-US" sz="2400" dirty="0" err="1">
                <a:solidFill>
                  <a:schemeClr val="tx2"/>
                </a:solidFill>
                <a:latin typeface="Footlight MT Light" pitchFamily="18" charset="0"/>
              </a:rPr>
              <a:t>casos</a:t>
            </a:r>
            <a:r>
              <a:rPr lang="en-US" sz="2400" dirty="0">
                <a:solidFill>
                  <a:schemeClr val="tx2"/>
                </a:solidFill>
                <a:latin typeface="Footlight MT Light" pitchFamily="18" charset="0"/>
              </a:rPr>
              <a:t>.</a:t>
            </a:r>
            <a:endParaRPr lang="en-US" sz="2400" dirty="0">
              <a:solidFill>
                <a:schemeClr val="tx2"/>
              </a:solidFill>
              <a:latin typeface="Footlight MT Light" pitchFamily="18" charset="0"/>
              <a:cs typeface="Baloo Bhaijaan" panose="03080902040302020200" pitchFamily="66" charset="-78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Footlight MT Light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5095" y="5301208"/>
            <a:ext cx="3071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Footlight MT Light" pitchFamily="18" charset="0"/>
              </a:rPr>
              <a:t>Para leitura na íntegra:</a:t>
            </a:r>
          </a:p>
        </p:txBody>
      </p:sp>
      <p:sp>
        <p:nvSpPr>
          <p:cNvPr id="4" name="AutoShape 6" descr="artigo - ícones de interface grá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8" name="Grupo 7"/>
          <p:cNvGrpSpPr/>
          <p:nvPr/>
        </p:nvGrpSpPr>
        <p:grpSpPr>
          <a:xfrm>
            <a:off x="483507" y="5818102"/>
            <a:ext cx="2187861" cy="916498"/>
            <a:chOff x="966673" y="5834162"/>
            <a:chExt cx="2187861" cy="916498"/>
          </a:xfrm>
        </p:grpSpPr>
        <p:sp>
          <p:nvSpPr>
            <p:cNvPr id="20" name="CaixaDeTexto 19"/>
            <p:cNvSpPr txBox="1"/>
            <p:nvPr/>
          </p:nvSpPr>
          <p:spPr>
            <a:xfrm>
              <a:off x="1862663" y="5967081"/>
              <a:ext cx="12918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err="1">
                  <a:latin typeface="Footlight MT Light" pitchFamily="18" charset="0"/>
                </a:rPr>
                <a:t>Checklist</a:t>
              </a:r>
              <a:r>
                <a:rPr lang="pt-BR" dirty="0">
                  <a:latin typeface="Footlight MT Light" pitchFamily="18" charset="0"/>
                </a:rPr>
                <a:t> CARE 2013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673" y="5834162"/>
              <a:ext cx="895990" cy="916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upo 10"/>
          <p:cNvGrpSpPr/>
          <p:nvPr/>
        </p:nvGrpSpPr>
        <p:grpSpPr>
          <a:xfrm>
            <a:off x="3221653" y="5824870"/>
            <a:ext cx="3495817" cy="916498"/>
            <a:chOff x="3030852" y="5834162"/>
            <a:chExt cx="3495817" cy="916498"/>
          </a:xfrm>
        </p:grpSpPr>
        <p:grpSp>
          <p:nvGrpSpPr>
            <p:cNvPr id="9" name="Grupo 8"/>
            <p:cNvGrpSpPr/>
            <p:nvPr/>
          </p:nvGrpSpPr>
          <p:grpSpPr>
            <a:xfrm>
              <a:off x="4114342" y="5834162"/>
              <a:ext cx="2412327" cy="916498"/>
              <a:chOff x="3521978" y="5834162"/>
              <a:chExt cx="2412327" cy="916498"/>
            </a:xfrm>
          </p:grpSpPr>
          <p:sp>
            <p:nvSpPr>
              <p:cNvPr id="21" name="CaixaDeTexto 20"/>
              <p:cNvSpPr txBox="1"/>
              <p:nvPr/>
            </p:nvSpPr>
            <p:spPr>
              <a:xfrm>
                <a:off x="4511030" y="6203375"/>
                <a:ext cx="14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>
                    <a:latin typeface="Footlight MT Light" pitchFamily="18" charset="0"/>
                  </a:rPr>
                  <a:t>Artigos CARE</a:t>
                </a:r>
              </a:p>
            </p:txBody>
          </p:sp>
          <p:pic>
            <p:nvPicPr>
              <p:cNvPr id="2059" name="Picture 11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1978" y="5834162"/>
                <a:ext cx="942222" cy="9164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852" y="5839936"/>
              <a:ext cx="920990" cy="9107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4029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627" y="1556792"/>
            <a:ext cx="5433147" cy="347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INÍCIO | cam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INÍCIO | came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INÍCIO | came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8" name="Grupo 7"/>
          <p:cNvGrpSpPr/>
          <p:nvPr/>
        </p:nvGrpSpPr>
        <p:grpSpPr>
          <a:xfrm>
            <a:off x="9263557" y="5336294"/>
            <a:ext cx="956692" cy="1068712"/>
            <a:chOff x="8754297" y="5387477"/>
            <a:chExt cx="1009124" cy="1321831"/>
          </a:xfrm>
        </p:grpSpPr>
        <p:pic>
          <p:nvPicPr>
            <p:cNvPr id="9" name="Picture 4" descr="Back ícones - Download Gratuito em PNG e SV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1" y="5387477"/>
              <a:ext cx="952499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ixaDeTexto 9"/>
            <p:cNvSpPr txBox="1"/>
            <p:nvPr/>
          </p:nvSpPr>
          <p:spPr>
            <a:xfrm>
              <a:off x="8754297" y="6339977"/>
              <a:ext cx="100912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10311114" y="5085184"/>
            <a:ext cx="1688963" cy="1336095"/>
            <a:chOff x="8719232" y="3898135"/>
            <a:chExt cx="2232248" cy="2092599"/>
          </a:xfrm>
        </p:grpSpPr>
        <p:sp>
          <p:nvSpPr>
            <p:cNvPr id="12" name="CaixaDeTexto 11"/>
            <p:cNvSpPr txBox="1"/>
            <p:nvPr/>
          </p:nvSpPr>
          <p:spPr>
            <a:xfrm>
              <a:off x="8719232" y="5302949"/>
              <a:ext cx="2232248" cy="687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Voltar ao menu principal</a:t>
              </a:r>
            </a:p>
          </p:txBody>
        </p:sp>
        <p:pic>
          <p:nvPicPr>
            <p:cNvPr id="13" name="Picture 6" descr="ícone Casa, casa Livre de Web and Media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0782" y="3898135"/>
              <a:ext cx="1403073" cy="1403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Quadro 13">
            <a:extLst>
              <a:ext uri="{FF2B5EF4-FFF2-40B4-BE49-F238E27FC236}">
                <a16:creationId xmlns:a16="http://schemas.microsoft.com/office/drawing/2014/main" id="{6D43B59D-0DAA-244D-806F-84736566D5D9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717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166" y="764705"/>
            <a:ext cx="5472608" cy="63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tângulo 15"/>
          <p:cNvSpPr/>
          <p:nvPr/>
        </p:nvSpPr>
        <p:spPr>
          <a:xfrm>
            <a:off x="5735166" y="1556792"/>
            <a:ext cx="5420429" cy="3384376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5735166" y="740639"/>
            <a:ext cx="5472608" cy="703341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Picture 7" descr="Doodle de seta de linha curva - Baixar PNG/SVG Transparen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031" flipH="1">
            <a:off x="2172542" y="621226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D5B4B712-7284-3246-93C2-471A4B26319C}"/>
              </a:ext>
            </a:extLst>
          </p:cNvPr>
          <p:cNvSpPr txBox="1"/>
          <p:nvPr/>
        </p:nvSpPr>
        <p:spPr>
          <a:xfrm>
            <a:off x="155575" y="214562"/>
            <a:ext cx="2742354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930396"/>
            <a:ext cx="3924300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352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0EE8C999-157A-F14A-9452-53AB569F55D2}"/>
              </a:ext>
            </a:extLst>
          </p:cNvPr>
          <p:cNvSpPr/>
          <p:nvPr/>
        </p:nvSpPr>
        <p:spPr>
          <a:xfrm>
            <a:off x="-1" y="260648"/>
            <a:ext cx="12190414" cy="1195537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016" y="269776"/>
            <a:ext cx="7319342" cy="1143000"/>
          </a:xfrm>
        </p:spPr>
        <p:txBody>
          <a:bodyPr>
            <a:normAutofit/>
          </a:bodyPr>
          <a:lstStyle/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5. Informação do paciente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2598" y="1844824"/>
            <a:ext cx="7285885" cy="4384212"/>
          </a:xfr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marL="0" indent="0" algn="just">
              <a:buNone/>
            </a:pPr>
            <a:endParaRPr lang="pt-BR" dirty="0">
              <a:latin typeface="Footlight MT Light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719232" y="5302949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5126" name="Picture 6" descr="ícone Casa, casa Livre de Web and Media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782" y="3898135"/>
            <a:ext cx="1403073" cy="140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o 9"/>
          <p:cNvGrpSpPr/>
          <p:nvPr/>
        </p:nvGrpSpPr>
        <p:grpSpPr>
          <a:xfrm>
            <a:off x="2278782" y="2924944"/>
            <a:ext cx="3744416" cy="2988322"/>
            <a:chOff x="1918742" y="2560477"/>
            <a:chExt cx="3242861" cy="2576056"/>
          </a:xfrm>
        </p:grpSpPr>
        <p:sp>
          <p:nvSpPr>
            <p:cNvPr id="11" name="Retângulo 10">
              <a:hlinkClick r:id="rId4" action="ppaction://hlinksldjump"/>
            </p:cNvPr>
            <p:cNvSpPr/>
            <p:nvPr/>
          </p:nvSpPr>
          <p:spPr>
            <a:xfrm>
              <a:off x="1923510" y="2560477"/>
              <a:ext cx="323809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just"/>
              <a:r>
                <a:rPr lang="pt-BR" dirty="0">
                  <a:latin typeface="Footlight MT Light" pitchFamily="18" charset="0"/>
                </a:rPr>
                <a:t>5a. Informação demográfica</a:t>
              </a:r>
            </a:p>
          </p:txBody>
        </p:sp>
        <p:sp>
          <p:nvSpPr>
            <p:cNvPr id="12" name="Retângulo 11">
              <a:hlinkClick r:id="rId5" action="ppaction://hlinksldjump"/>
            </p:cNvPr>
            <p:cNvSpPr/>
            <p:nvPr/>
          </p:nvSpPr>
          <p:spPr>
            <a:xfrm>
              <a:off x="1918744" y="3158092"/>
              <a:ext cx="3238092" cy="318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anchor="ctr">
              <a:spAutoFit/>
            </a:bodyPr>
            <a:lstStyle/>
            <a:p>
              <a:pPr algn="just"/>
              <a:r>
                <a:rPr lang="pt-BR" dirty="0">
                  <a:latin typeface="Footlight MT Light" pitchFamily="18" charset="0"/>
                </a:rPr>
                <a:t>5b. Principais sintomas do paciente</a:t>
              </a:r>
            </a:p>
          </p:txBody>
        </p:sp>
        <p:sp>
          <p:nvSpPr>
            <p:cNvPr id="13" name="Retângulo 12">
              <a:hlinkClick r:id="rId6" action="ppaction://hlinksldjump"/>
            </p:cNvPr>
            <p:cNvSpPr/>
            <p:nvPr/>
          </p:nvSpPr>
          <p:spPr>
            <a:xfrm>
              <a:off x="1918742" y="3704755"/>
              <a:ext cx="3238093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just"/>
              <a:r>
                <a:rPr lang="pt-BR" dirty="0">
                  <a:latin typeface="Footlight MT Light" pitchFamily="18" charset="0"/>
                </a:rPr>
                <a:t>5c. Histórico médico, familiar e </a:t>
              </a:r>
              <a:r>
                <a:rPr lang="pt-BR" dirty="0" err="1">
                  <a:latin typeface="Footlight MT Light" pitchFamily="18" charset="0"/>
                </a:rPr>
                <a:t>psicosocial</a:t>
              </a:r>
              <a:endParaRPr lang="pt-BR" dirty="0">
                <a:latin typeface="Footlight MT Light" pitchFamily="18" charset="0"/>
              </a:endParaRPr>
            </a:p>
          </p:txBody>
        </p:sp>
        <p:sp>
          <p:nvSpPr>
            <p:cNvPr id="14" name="Retângulo 13">
              <a:hlinkClick r:id="rId7" action="ppaction://hlinksldjump"/>
            </p:cNvPr>
            <p:cNvSpPr/>
            <p:nvPr/>
          </p:nvSpPr>
          <p:spPr>
            <a:xfrm>
              <a:off x="1918742" y="4579369"/>
              <a:ext cx="3238092" cy="557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just"/>
              <a:r>
                <a:rPr lang="pt-BR" dirty="0">
                  <a:latin typeface="Footlight MT Light" pitchFamily="18" charset="0"/>
                </a:rPr>
                <a:t>5d. Intervenções anteriores com resultados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8759502" y="1556792"/>
            <a:ext cx="2448272" cy="1872208"/>
            <a:chOff x="8759502" y="1340768"/>
            <a:chExt cx="2448272" cy="1872208"/>
          </a:xfrm>
        </p:grpSpPr>
        <p:sp>
          <p:nvSpPr>
            <p:cNvPr id="16" name="CaixaDeTexto 15"/>
            <p:cNvSpPr txBox="1"/>
            <p:nvPr/>
          </p:nvSpPr>
          <p:spPr>
            <a:xfrm>
              <a:off x="8759502" y="2566645"/>
              <a:ext cx="2448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Para obter a resposta, clique no item desejado</a:t>
              </a:r>
            </a:p>
          </p:txBody>
        </p:sp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9560" y="1340768"/>
              <a:ext cx="1325515" cy="1325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Retângulo Arredondado 18">
            <a:extLst>
              <a:ext uri="{FF2B5EF4-FFF2-40B4-BE49-F238E27FC236}">
                <a16:creationId xmlns:a16="http://schemas.microsoft.com/office/drawing/2014/main" id="{CF886BE0-4663-A74C-B336-19D9F1603370}"/>
              </a:ext>
            </a:extLst>
          </p:cNvPr>
          <p:cNvSpPr/>
          <p:nvPr/>
        </p:nvSpPr>
        <p:spPr>
          <a:xfrm>
            <a:off x="623154" y="1988840"/>
            <a:ext cx="5659166" cy="64633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just"/>
            <a:r>
              <a:rPr lang="pt-BR" sz="2400" dirty="0">
                <a:latin typeface="Footlight MT Light" pitchFamily="18" charset="0"/>
              </a:rPr>
              <a:t>Este item divide-se em:</a:t>
            </a:r>
          </a:p>
        </p:txBody>
      </p:sp>
    </p:spTree>
    <p:extLst>
      <p:ext uri="{BB962C8B-B14F-4D97-AF65-F5344CB8AC3E}">
        <p14:creationId xmlns:p14="http://schemas.microsoft.com/office/powerpoint/2010/main" val="3106061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173D6510-2470-7849-9ED7-5819BE61D368}"/>
              </a:ext>
            </a:extLst>
          </p:cNvPr>
          <p:cNvSpPr/>
          <p:nvPr/>
        </p:nvSpPr>
        <p:spPr>
          <a:xfrm>
            <a:off x="-1" y="260648"/>
            <a:ext cx="12190414" cy="1195537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016" y="260648"/>
            <a:ext cx="7319342" cy="1143000"/>
          </a:xfrm>
        </p:spPr>
        <p:txBody>
          <a:bodyPr>
            <a:normAutofit/>
          </a:bodyPr>
          <a:lstStyle/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5a. Informação demográfica</a:t>
            </a:r>
          </a:p>
        </p:txBody>
      </p:sp>
      <p:pic>
        <p:nvPicPr>
          <p:cNvPr id="5122" name="Picture 2" descr="Examples | Responsive Web Desig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470" y="155679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8644470" y="3356992"/>
            <a:ext cx="2295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Exemplo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719232" y="5951021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5126" name="Picture 6" descr="ícone Casa, casa Livre de Web and Media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782" y="4546207"/>
            <a:ext cx="1403073" cy="140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Espaço Reservado para Conteúdo 2">
            <a:extLst>
              <a:ext uri="{FF2B5EF4-FFF2-40B4-BE49-F238E27FC236}">
                <a16:creationId xmlns:a16="http://schemas.microsoft.com/office/drawing/2014/main" id="{E52001CE-59B9-5242-91B6-134B05794E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7992266"/>
              </p:ext>
            </p:extLst>
          </p:nvPr>
        </p:nvGraphicFramePr>
        <p:xfrm>
          <a:off x="626302" y="1410391"/>
          <a:ext cx="7861949" cy="4586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821474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9263557" y="5336294"/>
            <a:ext cx="956692" cy="1068712"/>
            <a:chOff x="8754297" y="5387477"/>
            <a:chExt cx="1009124" cy="1321831"/>
          </a:xfrm>
        </p:grpSpPr>
        <p:pic>
          <p:nvPicPr>
            <p:cNvPr id="5" name="Picture 4" descr="Back ícones - Download Gratuito em PNG e SV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1" y="5387477"/>
              <a:ext cx="952499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aixaDeTexto 5"/>
            <p:cNvSpPr txBox="1"/>
            <p:nvPr/>
          </p:nvSpPr>
          <p:spPr>
            <a:xfrm>
              <a:off x="8754297" y="6339977"/>
              <a:ext cx="100912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10311114" y="5085184"/>
            <a:ext cx="1688963" cy="1336095"/>
            <a:chOff x="8719232" y="3898135"/>
            <a:chExt cx="2232248" cy="2092599"/>
          </a:xfrm>
        </p:grpSpPr>
        <p:sp>
          <p:nvSpPr>
            <p:cNvPr id="8" name="CaixaDeTexto 7"/>
            <p:cNvSpPr txBox="1"/>
            <p:nvPr/>
          </p:nvSpPr>
          <p:spPr>
            <a:xfrm>
              <a:off x="8719232" y="5302949"/>
              <a:ext cx="2232248" cy="687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Voltar ao menu principal</a:t>
              </a:r>
            </a:p>
          </p:txBody>
        </p:sp>
        <p:pic>
          <p:nvPicPr>
            <p:cNvPr id="9" name="Picture 6" descr="ícone Casa, casa Livre de Web and Media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0782" y="3898135"/>
              <a:ext cx="1403073" cy="1403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3" name="Picture 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311" y="575618"/>
            <a:ext cx="549592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Quadro 10">
            <a:extLst>
              <a:ext uri="{FF2B5EF4-FFF2-40B4-BE49-F238E27FC236}">
                <a16:creationId xmlns:a16="http://schemas.microsoft.com/office/drawing/2014/main" id="{95A5AF76-308C-2A4B-AAD4-7F16F1FB8214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4" name="Picture 7" descr="Doodle de seta de linha curva - Baixar PNG/SVG Transparent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3004912" y="5981026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D5B4B712-7284-3246-93C2-471A4B26319C}"/>
              </a:ext>
            </a:extLst>
          </p:cNvPr>
          <p:cNvSpPr txBox="1"/>
          <p:nvPr/>
        </p:nvSpPr>
        <p:spPr>
          <a:xfrm>
            <a:off x="231223" y="6237312"/>
            <a:ext cx="2742354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 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670" y="1537652"/>
            <a:ext cx="2638425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999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A88B9606-7C04-544A-BDBC-ABD90D7EBE60}"/>
              </a:ext>
            </a:extLst>
          </p:cNvPr>
          <p:cNvSpPr/>
          <p:nvPr/>
        </p:nvSpPr>
        <p:spPr>
          <a:xfrm>
            <a:off x="-1" y="260648"/>
            <a:ext cx="12190414" cy="1195537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016" y="313185"/>
            <a:ext cx="760737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5b. Principais sintomas do paciente</a:t>
            </a:r>
          </a:p>
        </p:txBody>
      </p:sp>
      <p:pic>
        <p:nvPicPr>
          <p:cNvPr id="5122" name="Picture 2" descr="Examples | Responsive Web Desig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470" y="155679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8644470" y="3356992"/>
            <a:ext cx="2295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Exemplo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719232" y="5951021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5126" name="Picture 6" descr="ícone Casa, casa Livre de Web and Media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782" y="4546207"/>
            <a:ext cx="1403073" cy="140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Espaço Reservado para Conteúdo 2">
            <a:extLst>
              <a:ext uri="{FF2B5EF4-FFF2-40B4-BE49-F238E27FC236}">
                <a16:creationId xmlns:a16="http://schemas.microsoft.com/office/drawing/2014/main" id="{0FAF4AA8-DAF7-834C-ADB3-0BA5C394C0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3630776"/>
              </p:ext>
            </p:extLst>
          </p:nvPr>
        </p:nvGraphicFramePr>
        <p:xfrm>
          <a:off x="626302" y="1410391"/>
          <a:ext cx="7861949" cy="4586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219554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0311114" y="5085184"/>
            <a:ext cx="1688963" cy="1336095"/>
            <a:chOff x="8719232" y="3898135"/>
            <a:chExt cx="2232248" cy="2092599"/>
          </a:xfrm>
        </p:grpSpPr>
        <p:sp>
          <p:nvSpPr>
            <p:cNvPr id="5" name="CaixaDeTexto 4"/>
            <p:cNvSpPr txBox="1"/>
            <p:nvPr/>
          </p:nvSpPr>
          <p:spPr>
            <a:xfrm>
              <a:off x="8719232" y="5302949"/>
              <a:ext cx="2232248" cy="687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Voltar ao menu principal</a:t>
              </a:r>
            </a:p>
          </p:txBody>
        </p:sp>
        <p:pic>
          <p:nvPicPr>
            <p:cNvPr id="6" name="Picture 6" descr="ícone Casa, casa Livre de Web and Media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0782" y="3898135"/>
              <a:ext cx="1403073" cy="1403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upo 6"/>
          <p:cNvGrpSpPr/>
          <p:nvPr/>
        </p:nvGrpSpPr>
        <p:grpSpPr>
          <a:xfrm>
            <a:off x="9263557" y="5336294"/>
            <a:ext cx="956692" cy="1068712"/>
            <a:chOff x="8754297" y="5387477"/>
            <a:chExt cx="1009124" cy="1321831"/>
          </a:xfrm>
        </p:grpSpPr>
        <p:pic>
          <p:nvPicPr>
            <p:cNvPr id="8" name="Picture 4" descr="Back ícones - Download Gratuito em PNG e SV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1" y="5387477"/>
              <a:ext cx="952499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aixaDeTexto 8"/>
            <p:cNvSpPr txBox="1"/>
            <p:nvPr/>
          </p:nvSpPr>
          <p:spPr>
            <a:xfrm>
              <a:off x="8754297" y="6339977"/>
              <a:ext cx="100912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sp>
        <p:nvSpPr>
          <p:cNvPr id="10" name="Quadro 9">
            <a:extLst>
              <a:ext uri="{FF2B5EF4-FFF2-40B4-BE49-F238E27FC236}">
                <a16:creationId xmlns:a16="http://schemas.microsoft.com/office/drawing/2014/main" id="{E7CE3748-4E1D-4147-88A4-F227AFBE9AF2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8194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2" y="711679"/>
            <a:ext cx="5225184" cy="106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340" y="1916832"/>
            <a:ext cx="562462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6311230" y="620688"/>
            <a:ext cx="5125305" cy="1133145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6095206" y="1923927"/>
            <a:ext cx="5516728" cy="2657201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Picture 7" descr="Doodle de seta de linha curva - Baixar PNG/SVG Transparen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1612" flipH="1">
            <a:off x="2998862" y="6137901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5B4B712-7284-3246-93C2-471A4B26319C}"/>
              </a:ext>
            </a:extLst>
          </p:cNvPr>
          <p:cNvSpPr txBox="1"/>
          <p:nvPr/>
        </p:nvSpPr>
        <p:spPr>
          <a:xfrm>
            <a:off x="212099" y="6255702"/>
            <a:ext cx="2742354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06" y="1552575"/>
            <a:ext cx="4800600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388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600FCDB3-3E1B-C846-96A2-3A26E45348E7}"/>
              </a:ext>
            </a:extLst>
          </p:cNvPr>
          <p:cNvSpPr/>
          <p:nvPr/>
        </p:nvSpPr>
        <p:spPr>
          <a:xfrm>
            <a:off x="-1" y="260648"/>
            <a:ext cx="12190414" cy="1195537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768" y="260648"/>
            <a:ext cx="909078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5c. Histórico médico, familiar </a:t>
            </a:r>
            <a:br>
              <a:rPr lang="pt-BR" dirty="0">
                <a:solidFill>
                  <a:schemeClr val="bg1"/>
                </a:solidFill>
                <a:latin typeface="Footlight MT Light" pitchFamily="18" charset="0"/>
              </a:rPr>
            </a:br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	e </a:t>
            </a:r>
            <a:r>
              <a:rPr lang="pt-BR" dirty="0" err="1">
                <a:solidFill>
                  <a:schemeClr val="bg1"/>
                </a:solidFill>
                <a:latin typeface="Footlight MT Light" pitchFamily="18" charset="0"/>
              </a:rPr>
              <a:t>psicosocial</a:t>
            </a:r>
            <a:endParaRPr lang="pt-BR" dirty="0">
              <a:solidFill>
                <a:schemeClr val="bg1"/>
              </a:solidFill>
              <a:latin typeface="Footlight MT Light" pitchFamily="18" charset="0"/>
            </a:endParaRPr>
          </a:p>
        </p:txBody>
      </p:sp>
      <p:pic>
        <p:nvPicPr>
          <p:cNvPr id="5122" name="Picture 2" descr="Examples | Responsive Web Desig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470" y="155679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8644470" y="3356992"/>
            <a:ext cx="2295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Exemplo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719232" y="5951021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5126" name="Picture 6" descr="ícone Casa, casa Livre de Web and Media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782" y="4546207"/>
            <a:ext cx="1403073" cy="140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Espaço Reservado para Conteúdo 2">
            <a:extLst>
              <a:ext uri="{FF2B5EF4-FFF2-40B4-BE49-F238E27FC236}">
                <a16:creationId xmlns:a16="http://schemas.microsoft.com/office/drawing/2014/main" id="{87631519-A8BE-214F-BA49-18255C2CD4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8380231"/>
              </p:ext>
            </p:extLst>
          </p:nvPr>
        </p:nvGraphicFramePr>
        <p:xfrm>
          <a:off x="857282" y="1410391"/>
          <a:ext cx="7861949" cy="4586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348666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0311114" y="5085184"/>
            <a:ext cx="1688963" cy="1336095"/>
            <a:chOff x="8719232" y="3898135"/>
            <a:chExt cx="2232248" cy="2092599"/>
          </a:xfrm>
        </p:grpSpPr>
        <p:sp>
          <p:nvSpPr>
            <p:cNvPr id="5" name="CaixaDeTexto 4"/>
            <p:cNvSpPr txBox="1"/>
            <p:nvPr/>
          </p:nvSpPr>
          <p:spPr>
            <a:xfrm>
              <a:off x="8719232" y="5302949"/>
              <a:ext cx="2232248" cy="687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Voltar ao menu principal</a:t>
              </a:r>
            </a:p>
          </p:txBody>
        </p:sp>
        <p:pic>
          <p:nvPicPr>
            <p:cNvPr id="6" name="Picture 6" descr="ícone Casa, casa Livre de Web and Media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0782" y="3898135"/>
              <a:ext cx="1403073" cy="1403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upo 6"/>
          <p:cNvGrpSpPr/>
          <p:nvPr/>
        </p:nvGrpSpPr>
        <p:grpSpPr>
          <a:xfrm>
            <a:off x="9263557" y="5336294"/>
            <a:ext cx="956692" cy="1068712"/>
            <a:chOff x="8754297" y="5387477"/>
            <a:chExt cx="1009124" cy="1321831"/>
          </a:xfrm>
        </p:grpSpPr>
        <p:pic>
          <p:nvPicPr>
            <p:cNvPr id="8" name="Picture 4" descr="Back ícones - Download Gratuito em PNG e SV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1" y="5387477"/>
              <a:ext cx="952499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aixaDeTexto 8"/>
            <p:cNvSpPr txBox="1"/>
            <p:nvPr/>
          </p:nvSpPr>
          <p:spPr>
            <a:xfrm>
              <a:off x="8754297" y="6339977"/>
              <a:ext cx="100912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sp>
        <p:nvSpPr>
          <p:cNvPr id="11" name="Quadro 10">
            <a:extLst>
              <a:ext uri="{FF2B5EF4-FFF2-40B4-BE49-F238E27FC236}">
                <a16:creationId xmlns:a16="http://schemas.microsoft.com/office/drawing/2014/main" id="{DBBEE152-D755-3E47-BCA1-95A2740CD674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9218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11" y="2254814"/>
            <a:ext cx="5910085" cy="191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190" y="836712"/>
            <a:ext cx="5225184" cy="106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5951190" y="764704"/>
            <a:ext cx="5125305" cy="1133145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5659189" y="2230078"/>
            <a:ext cx="5975407" cy="1941314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Picture 7" descr="Doodle de seta de linha curva - Baixar PNG/SVG Transparen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13543" flipH="1">
            <a:off x="2733254" y="655512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5B4B712-7284-3246-93C2-471A4B26319C}"/>
              </a:ext>
            </a:extLst>
          </p:cNvPr>
          <p:cNvSpPr txBox="1"/>
          <p:nvPr/>
        </p:nvSpPr>
        <p:spPr>
          <a:xfrm>
            <a:off x="184499" y="264591"/>
            <a:ext cx="2742354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604" y="2382124"/>
            <a:ext cx="37433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736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46E911A0-AC27-DF48-9BDA-7B6DC53EEC0D}"/>
              </a:ext>
            </a:extLst>
          </p:cNvPr>
          <p:cNvSpPr/>
          <p:nvPr/>
        </p:nvSpPr>
        <p:spPr>
          <a:xfrm>
            <a:off x="-1" y="260648"/>
            <a:ext cx="12190414" cy="1195537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E6C7DED-E029-FE48-ABA5-4C798C1400D9}"/>
              </a:ext>
            </a:extLst>
          </p:cNvPr>
          <p:cNvSpPr txBox="1">
            <a:spLocks/>
          </p:cNvSpPr>
          <p:nvPr/>
        </p:nvSpPr>
        <p:spPr>
          <a:xfrm>
            <a:off x="130009" y="332656"/>
            <a:ext cx="11653829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5d. Intervenções anteriores </a:t>
            </a:r>
          </a:p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	com resultados</a:t>
            </a:r>
          </a:p>
        </p:txBody>
      </p:sp>
      <p:graphicFrame>
        <p:nvGraphicFramePr>
          <p:cNvPr id="19" name="Espaço Reservado para Conteúdo 2">
            <a:extLst>
              <a:ext uri="{FF2B5EF4-FFF2-40B4-BE49-F238E27FC236}">
                <a16:creationId xmlns:a16="http://schemas.microsoft.com/office/drawing/2014/main" id="{25D63DBD-C9DE-416F-BB4F-F2D348A27E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1030904"/>
              </p:ext>
            </p:extLst>
          </p:nvPr>
        </p:nvGraphicFramePr>
        <p:xfrm>
          <a:off x="545340" y="1605004"/>
          <a:ext cx="7789941" cy="4848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" name="Grupo 3">
            <a:extLst>
              <a:ext uri="{FF2B5EF4-FFF2-40B4-BE49-F238E27FC236}">
                <a16:creationId xmlns:a16="http://schemas.microsoft.com/office/drawing/2014/main" id="{580DB0B3-1386-6249-B9E3-AE16213E74FE}"/>
              </a:ext>
            </a:extLst>
          </p:cNvPr>
          <p:cNvGrpSpPr/>
          <p:nvPr/>
        </p:nvGrpSpPr>
        <p:grpSpPr>
          <a:xfrm>
            <a:off x="9956110" y="5117240"/>
            <a:ext cx="1688963" cy="1336095"/>
            <a:chOff x="8719232" y="3898135"/>
            <a:chExt cx="2232248" cy="2092599"/>
          </a:xfrm>
        </p:grpSpPr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2A57EE40-6629-9F45-BBAC-66857834081E}"/>
                </a:ext>
              </a:extLst>
            </p:cNvPr>
            <p:cNvSpPr txBox="1"/>
            <p:nvPr/>
          </p:nvSpPr>
          <p:spPr>
            <a:xfrm>
              <a:off x="8719232" y="5302949"/>
              <a:ext cx="2232248" cy="687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Voltar ao menu principal</a:t>
              </a:r>
            </a:p>
          </p:txBody>
        </p:sp>
        <p:pic>
          <p:nvPicPr>
            <p:cNvPr id="25" name="Picture 6" descr="ícone Casa, casa Livre de Web and Media">
              <a:hlinkClick r:id="rId7" action="ppaction://hlinksldjump"/>
              <a:extLst>
                <a:ext uri="{FF2B5EF4-FFF2-40B4-BE49-F238E27FC236}">
                  <a16:creationId xmlns:a16="http://schemas.microsoft.com/office/drawing/2014/main" id="{D3D6482F-ED4A-F943-B543-66686EADC1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0782" y="3898135"/>
              <a:ext cx="1403073" cy="1403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9174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AA1876C7-2E39-F042-A115-7DC7342FC42D}"/>
              </a:ext>
            </a:extLst>
          </p:cNvPr>
          <p:cNvSpPr/>
          <p:nvPr/>
        </p:nvSpPr>
        <p:spPr>
          <a:xfrm>
            <a:off x="-1" y="260648"/>
            <a:ext cx="12190414" cy="1195537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2" descr="Examples | Responsive Web Desig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75485F8-53AD-7740-B730-DC0ACD047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948" y="164535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22191B5-99A5-014B-8201-8749C2382250}"/>
              </a:ext>
            </a:extLst>
          </p:cNvPr>
          <p:cNvSpPr txBox="1"/>
          <p:nvPr/>
        </p:nvSpPr>
        <p:spPr>
          <a:xfrm>
            <a:off x="9501948" y="3419708"/>
            <a:ext cx="2295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Exemplo</a:t>
            </a:r>
          </a:p>
        </p:txBody>
      </p:sp>
      <p:graphicFrame>
        <p:nvGraphicFramePr>
          <p:cNvPr id="16" name="Espaço Reservado para Conteúdo 2">
            <a:extLst>
              <a:ext uri="{FF2B5EF4-FFF2-40B4-BE49-F238E27FC236}">
                <a16:creationId xmlns:a16="http://schemas.microsoft.com/office/drawing/2014/main" id="{180781A8-3C6D-465A-A1D6-61C4AFA192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7959722"/>
              </p:ext>
            </p:extLst>
          </p:nvPr>
        </p:nvGraphicFramePr>
        <p:xfrm>
          <a:off x="545340" y="1605004"/>
          <a:ext cx="7789941" cy="4632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Título 20">
            <a:extLst>
              <a:ext uri="{FF2B5EF4-FFF2-40B4-BE49-F238E27FC236}">
                <a16:creationId xmlns:a16="http://schemas.microsoft.com/office/drawing/2014/main" id="{856D4EB7-4233-834F-93C2-B597C3A50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98" y="286916"/>
            <a:ext cx="10971372" cy="1143000"/>
          </a:xfrm>
        </p:spPr>
        <p:txBody>
          <a:bodyPr/>
          <a:lstStyle/>
          <a:p>
            <a:pPr algn="l"/>
            <a:r>
              <a:rPr lang="pt-BR" sz="4300" dirty="0">
                <a:solidFill>
                  <a:schemeClr val="bg1"/>
                </a:solidFill>
                <a:latin typeface="Footlight MT Light" pitchFamily="18" charset="0"/>
              </a:rPr>
              <a:t>6. Achados clínicos</a:t>
            </a:r>
          </a:p>
        </p:txBody>
      </p:sp>
      <p:grpSp>
        <p:nvGrpSpPr>
          <p:cNvPr id="22" name="Grupo 3">
            <a:extLst>
              <a:ext uri="{FF2B5EF4-FFF2-40B4-BE49-F238E27FC236}">
                <a16:creationId xmlns:a16="http://schemas.microsoft.com/office/drawing/2014/main" id="{781C11AE-47F3-684D-9BF0-7A292E98EAE8}"/>
              </a:ext>
            </a:extLst>
          </p:cNvPr>
          <p:cNvGrpSpPr/>
          <p:nvPr/>
        </p:nvGrpSpPr>
        <p:grpSpPr>
          <a:xfrm>
            <a:off x="9729028" y="5013176"/>
            <a:ext cx="1688963" cy="1336095"/>
            <a:chOff x="8719232" y="3898135"/>
            <a:chExt cx="2232248" cy="2092599"/>
          </a:xfrm>
        </p:grpSpPr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6E7EDB64-67D1-4542-855E-5780FAC65786}"/>
                </a:ext>
              </a:extLst>
            </p:cNvPr>
            <p:cNvSpPr txBox="1"/>
            <p:nvPr/>
          </p:nvSpPr>
          <p:spPr>
            <a:xfrm>
              <a:off x="8719232" y="5302949"/>
              <a:ext cx="2232248" cy="687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Voltar ao menu principal</a:t>
              </a:r>
            </a:p>
          </p:txBody>
        </p:sp>
        <p:pic>
          <p:nvPicPr>
            <p:cNvPr id="24" name="Picture 6" descr="ícone Casa, casa Livre de Web and Media">
              <a:hlinkClick r:id="rId8" action="ppaction://hlinksldjump"/>
              <a:extLst>
                <a:ext uri="{FF2B5EF4-FFF2-40B4-BE49-F238E27FC236}">
                  <a16:creationId xmlns:a16="http://schemas.microsoft.com/office/drawing/2014/main" id="{423D1DBE-CDE7-804A-99BC-70D61C3AD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0782" y="3898135"/>
              <a:ext cx="1403073" cy="1403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9944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Footlight MT Light" pitchFamily="18" charset="0"/>
              </a:rPr>
              <a:t>CARE - Guia para relato de casos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09521" y="1600202"/>
            <a:ext cx="10971372" cy="118072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>
                <a:latin typeface="Footlight MT Light" pitchFamily="18" charset="0"/>
              </a:rPr>
              <a:t>Lista de verificação CARE (2013) de informações a serem consideradas durante a redação de um relato de caso:</a:t>
            </a:r>
          </a:p>
          <a:p>
            <a:pPr marL="0" indent="0">
              <a:buNone/>
            </a:pPr>
            <a:endParaRPr lang="pt-BR" dirty="0">
              <a:latin typeface="Footlight MT Light" pitchFamily="18" charset="0"/>
            </a:endParaRPr>
          </a:p>
          <a:p>
            <a:pPr marL="0" indent="0">
              <a:buNone/>
            </a:pPr>
            <a:endParaRPr lang="pt-BR" dirty="0">
              <a:latin typeface="Footlight MT Light" pitchFamily="18" charset="0"/>
            </a:endParaRPr>
          </a:p>
          <a:p>
            <a:pPr marL="0" indent="0">
              <a:buNone/>
            </a:pPr>
            <a:endParaRPr lang="pt-BR" dirty="0">
              <a:latin typeface="Footlight MT Light" pitchFamily="18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332656"/>
            <a:ext cx="12190413" cy="936104"/>
          </a:xfrm>
          <a:prstGeom prst="rect">
            <a:avLst/>
          </a:prstGeom>
          <a:solidFill>
            <a:srgbClr val="319D93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hlinkClick r:id="rId2" action="ppaction://hlinksldjump"/>
          </p:cNvPr>
          <p:cNvSpPr txBox="1"/>
          <p:nvPr/>
        </p:nvSpPr>
        <p:spPr>
          <a:xfrm>
            <a:off x="742782" y="3015007"/>
            <a:ext cx="2177017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Footlight MT Light" pitchFamily="18" charset="0"/>
              </a:rPr>
              <a:t>1. Título</a:t>
            </a:r>
          </a:p>
        </p:txBody>
      </p:sp>
      <p:sp>
        <p:nvSpPr>
          <p:cNvPr id="12" name="CaixaDeTexto 11">
            <a:hlinkClick r:id="rId3" action="ppaction://hlinksldjump"/>
          </p:cNvPr>
          <p:cNvSpPr txBox="1"/>
          <p:nvPr/>
        </p:nvSpPr>
        <p:spPr>
          <a:xfrm>
            <a:off x="742782" y="3736892"/>
            <a:ext cx="2156168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Footlight MT Light" pitchFamily="18" charset="0"/>
              </a:rPr>
              <a:t>2. Palavras-Chaves</a:t>
            </a:r>
          </a:p>
        </p:txBody>
      </p:sp>
      <p:sp>
        <p:nvSpPr>
          <p:cNvPr id="13" name="CaixaDeTexto 12">
            <a:hlinkClick r:id="rId4" action="ppaction://hlinksldjump"/>
          </p:cNvPr>
          <p:cNvSpPr txBox="1"/>
          <p:nvPr/>
        </p:nvSpPr>
        <p:spPr>
          <a:xfrm>
            <a:off x="740308" y="4439588"/>
            <a:ext cx="2156167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Footlight MT Light" pitchFamily="18" charset="0"/>
              </a:rPr>
              <a:t>3. Resumo</a:t>
            </a:r>
          </a:p>
        </p:txBody>
      </p:sp>
      <p:sp>
        <p:nvSpPr>
          <p:cNvPr id="14" name="CaixaDeTexto 13">
            <a:hlinkClick r:id="rId5" action="ppaction://hlinksldjump"/>
          </p:cNvPr>
          <p:cNvSpPr txBox="1"/>
          <p:nvPr/>
        </p:nvSpPr>
        <p:spPr>
          <a:xfrm>
            <a:off x="740308" y="5161473"/>
            <a:ext cx="2124979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Footlight MT Light" pitchFamily="18" charset="0"/>
              </a:rPr>
              <a:t>4. Introdução</a:t>
            </a:r>
          </a:p>
        </p:txBody>
      </p:sp>
      <p:sp>
        <p:nvSpPr>
          <p:cNvPr id="15" name="CaixaDeTexto 14">
            <a:hlinkClick r:id="rId6" action="ppaction://hlinksldjump"/>
          </p:cNvPr>
          <p:cNvSpPr txBox="1"/>
          <p:nvPr/>
        </p:nvSpPr>
        <p:spPr>
          <a:xfrm>
            <a:off x="740308" y="5889466"/>
            <a:ext cx="217701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Footlight MT Light" pitchFamily="18" charset="0"/>
              </a:rPr>
              <a:t>5. Informação do paciente</a:t>
            </a:r>
          </a:p>
        </p:txBody>
      </p:sp>
      <p:sp>
        <p:nvSpPr>
          <p:cNvPr id="21" name="CaixaDeTexto 20">
            <a:hlinkClick r:id="rId7" action="ppaction://hlinksldjump"/>
          </p:cNvPr>
          <p:cNvSpPr txBox="1"/>
          <p:nvPr/>
        </p:nvSpPr>
        <p:spPr>
          <a:xfrm>
            <a:off x="3760892" y="5779244"/>
            <a:ext cx="2929145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Footlight MT Light" pitchFamily="18" charset="0"/>
              </a:rPr>
              <a:t>10. Seguimento clínico e resultados</a:t>
            </a:r>
          </a:p>
        </p:txBody>
      </p:sp>
      <p:sp>
        <p:nvSpPr>
          <p:cNvPr id="22" name="CaixaDeTexto 21">
            <a:hlinkClick r:id="rId8" action="ppaction://hlinksldjump"/>
          </p:cNvPr>
          <p:cNvSpPr txBox="1"/>
          <p:nvPr/>
        </p:nvSpPr>
        <p:spPr>
          <a:xfrm>
            <a:off x="7580905" y="3015007"/>
            <a:ext cx="3047226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Footlight MT Light" pitchFamily="18" charset="0"/>
              </a:rPr>
              <a:t>11. Discussão</a:t>
            </a:r>
          </a:p>
        </p:txBody>
      </p:sp>
      <p:sp>
        <p:nvSpPr>
          <p:cNvPr id="23" name="CaixaDeTexto 22">
            <a:hlinkClick r:id="rId9" action="ppaction://hlinksldjump"/>
          </p:cNvPr>
          <p:cNvSpPr txBox="1"/>
          <p:nvPr/>
        </p:nvSpPr>
        <p:spPr>
          <a:xfrm>
            <a:off x="7580905" y="3724593"/>
            <a:ext cx="3031759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Footlight MT Light" pitchFamily="18" charset="0"/>
              </a:rPr>
              <a:t>12. Perspectiva do paciente</a:t>
            </a:r>
          </a:p>
        </p:txBody>
      </p:sp>
      <p:sp>
        <p:nvSpPr>
          <p:cNvPr id="24" name="CaixaDeTexto 23">
            <a:hlinkClick r:id="rId10" action="ppaction://hlinksldjump"/>
          </p:cNvPr>
          <p:cNvSpPr txBox="1"/>
          <p:nvPr/>
        </p:nvSpPr>
        <p:spPr>
          <a:xfrm>
            <a:off x="7580906" y="4397795"/>
            <a:ext cx="3047226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Footlight MT Light" pitchFamily="18" charset="0"/>
              </a:rPr>
              <a:t>13. TCLE</a:t>
            </a:r>
          </a:p>
        </p:txBody>
      </p:sp>
      <p:sp>
        <p:nvSpPr>
          <p:cNvPr id="3" name="AutoShape 2" descr="ícone área de transferência, a ordem, a lista de verificação lista Livre de  Flat Office icon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9" name="Grupo 8"/>
          <p:cNvGrpSpPr/>
          <p:nvPr/>
        </p:nvGrpSpPr>
        <p:grpSpPr>
          <a:xfrm>
            <a:off x="7169947" y="6093296"/>
            <a:ext cx="3240360" cy="725749"/>
            <a:chOff x="8723636" y="5983681"/>
            <a:chExt cx="3420242" cy="755946"/>
          </a:xfrm>
        </p:grpSpPr>
        <p:sp>
          <p:nvSpPr>
            <p:cNvPr id="8" name="CaixaDeTexto 7"/>
            <p:cNvSpPr txBox="1"/>
            <p:nvPr/>
          </p:nvSpPr>
          <p:spPr>
            <a:xfrm>
              <a:off x="9505055" y="6007711"/>
              <a:ext cx="26388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Para obter a resposta, clique no item desejado</a:t>
              </a:r>
            </a:p>
          </p:txBody>
        </p:sp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3636" y="5983681"/>
              <a:ext cx="755946" cy="755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CaixaDeTexto 24">
            <a:hlinkClick r:id="rId12" action="ppaction://hlinksldjump"/>
            <a:extLst>
              <a:ext uri="{FF2B5EF4-FFF2-40B4-BE49-F238E27FC236}">
                <a16:creationId xmlns:a16="http://schemas.microsoft.com/office/drawing/2014/main" id="{78906317-EA16-A54E-9BF7-4681B75F90B2}"/>
              </a:ext>
            </a:extLst>
          </p:cNvPr>
          <p:cNvSpPr txBox="1"/>
          <p:nvPr/>
        </p:nvSpPr>
        <p:spPr>
          <a:xfrm>
            <a:off x="3773362" y="2996952"/>
            <a:ext cx="2177017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Footlight MT Light" pitchFamily="18" charset="0"/>
              </a:rPr>
              <a:t>6. Achados clínicos</a:t>
            </a:r>
          </a:p>
        </p:txBody>
      </p:sp>
      <p:sp>
        <p:nvSpPr>
          <p:cNvPr id="26" name="CaixaDeTexto 25">
            <a:hlinkClick r:id="rId13" action="ppaction://hlinksldjump"/>
            <a:extLst>
              <a:ext uri="{FF2B5EF4-FFF2-40B4-BE49-F238E27FC236}">
                <a16:creationId xmlns:a16="http://schemas.microsoft.com/office/drawing/2014/main" id="{B47D57EE-6A66-3041-B927-CD0BDCC38A92}"/>
              </a:ext>
            </a:extLst>
          </p:cNvPr>
          <p:cNvSpPr txBox="1"/>
          <p:nvPr/>
        </p:nvSpPr>
        <p:spPr>
          <a:xfrm>
            <a:off x="3773009" y="3692525"/>
            <a:ext cx="2177017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Footlight MT Light" pitchFamily="18" charset="0"/>
              </a:rPr>
              <a:t>7. Cronograma</a:t>
            </a:r>
          </a:p>
        </p:txBody>
      </p:sp>
      <p:sp>
        <p:nvSpPr>
          <p:cNvPr id="27" name="CaixaDeTexto 26">
            <a:hlinkClick r:id="rId14" action="ppaction://hlinksldjump"/>
            <a:extLst>
              <a:ext uri="{FF2B5EF4-FFF2-40B4-BE49-F238E27FC236}">
                <a16:creationId xmlns:a16="http://schemas.microsoft.com/office/drawing/2014/main" id="{CDFAD233-3B40-8941-A912-1F4690E733AF}"/>
              </a:ext>
            </a:extLst>
          </p:cNvPr>
          <p:cNvSpPr txBox="1"/>
          <p:nvPr/>
        </p:nvSpPr>
        <p:spPr>
          <a:xfrm>
            <a:off x="3755447" y="4388098"/>
            <a:ext cx="2787989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Footlight MT Light" pitchFamily="18" charset="0"/>
              </a:rPr>
              <a:t>8. Avaliação diagnóstica</a:t>
            </a:r>
          </a:p>
        </p:txBody>
      </p:sp>
      <p:sp>
        <p:nvSpPr>
          <p:cNvPr id="28" name="CaixaDeTexto 27">
            <a:hlinkClick r:id="rId15" action="ppaction://hlinksldjump"/>
            <a:extLst>
              <a:ext uri="{FF2B5EF4-FFF2-40B4-BE49-F238E27FC236}">
                <a16:creationId xmlns:a16="http://schemas.microsoft.com/office/drawing/2014/main" id="{4E4152B3-2870-BD4A-98B1-54FA2DE1AB03}"/>
              </a:ext>
            </a:extLst>
          </p:cNvPr>
          <p:cNvSpPr txBox="1"/>
          <p:nvPr/>
        </p:nvSpPr>
        <p:spPr>
          <a:xfrm>
            <a:off x="3755447" y="5083671"/>
            <a:ext cx="2940036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Footlight MT Light" pitchFamily="18" charset="0"/>
              </a:rPr>
              <a:t>9. Intervenção terapêutica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10415686" y="5970182"/>
            <a:ext cx="1752158" cy="850161"/>
            <a:chOff x="10343678" y="5949280"/>
            <a:chExt cx="1752158" cy="850161"/>
          </a:xfrm>
        </p:grpSpPr>
        <p:sp>
          <p:nvSpPr>
            <p:cNvPr id="6" name="CaixaDeTexto 5"/>
            <p:cNvSpPr txBox="1"/>
            <p:nvPr/>
          </p:nvSpPr>
          <p:spPr>
            <a:xfrm>
              <a:off x="11029518" y="6309320"/>
              <a:ext cx="1066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Dúvidas?</a:t>
              </a:r>
            </a:p>
          </p:txBody>
        </p:sp>
        <p:pic>
          <p:nvPicPr>
            <p:cNvPr id="1026" name="Picture 2" descr="Mão com o ícone de ponto de interrogação - Baixar PNG/SVG Transparente">
              <a:hlinkClick r:id="rId1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3678" y="5949280"/>
              <a:ext cx="850161" cy="850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5536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hlinkClick r:id="rId2"/>
            <a:extLst>
              <a:ext uri="{FF2B5EF4-FFF2-40B4-BE49-F238E27FC236}">
                <a16:creationId xmlns:a16="http://schemas.microsoft.com/office/drawing/2014/main" id="{FD689048-A153-8249-B38D-F372A056B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029" y="1518711"/>
            <a:ext cx="5290289" cy="3319397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5" name="Grupo 3">
            <a:extLst>
              <a:ext uri="{FF2B5EF4-FFF2-40B4-BE49-F238E27FC236}">
                <a16:creationId xmlns:a16="http://schemas.microsoft.com/office/drawing/2014/main" id="{44CA3F1E-EF9B-274F-9758-0AE6B1978C5B}"/>
              </a:ext>
            </a:extLst>
          </p:cNvPr>
          <p:cNvGrpSpPr/>
          <p:nvPr/>
        </p:nvGrpSpPr>
        <p:grpSpPr>
          <a:xfrm>
            <a:off x="10310567" y="5067834"/>
            <a:ext cx="1688743" cy="1543084"/>
            <a:chOff x="8719232" y="3898135"/>
            <a:chExt cx="2232248" cy="2417101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A7E4E600-BFB8-AA4A-8532-F48FCFCE922E}"/>
                </a:ext>
              </a:extLst>
            </p:cNvPr>
            <p:cNvSpPr txBox="1"/>
            <p:nvPr/>
          </p:nvSpPr>
          <p:spPr>
            <a:xfrm>
              <a:off x="8719232" y="5302949"/>
              <a:ext cx="2232248" cy="1012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Voltar ao menu principal</a:t>
              </a:r>
            </a:p>
          </p:txBody>
        </p:sp>
        <p:pic>
          <p:nvPicPr>
            <p:cNvPr id="7" name="Picture 6" descr="ícone Casa, casa Livre de Web and Media">
              <a:hlinkClick r:id="rId4" action="ppaction://hlinksldjump"/>
              <a:extLst>
                <a:ext uri="{FF2B5EF4-FFF2-40B4-BE49-F238E27FC236}">
                  <a16:creationId xmlns:a16="http://schemas.microsoft.com/office/drawing/2014/main" id="{C3DE7111-CFFA-6E4D-B5F6-CDC1705492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0782" y="3898135"/>
              <a:ext cx="1403073" cy="1403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o 6">
            <a:extLst>
              <a:ext uri="{FF2B5EF4-FFF2-40B4-BE49-F238E27FC236}">
                <a16:creationId xmlns:a16="http://schemas.microsoft.com/office/drawing/2014/main" id="{E5F60760-3EF8-A04B-84C3-2E77B430BF61}"/>
              </a:ext>
            </a:extLst>
          </p:cNvPr>
          <p:cNvGrpSpPr/>
          <p:nvPr/>
        </p:nvGrpSpPr>
        <p:grpSpPr>
          <a:xfrm>
            <a:off x="9263144" y="5318909"/>
            <a:ext cx="1014505" cy="1139288"/>
            <a:chOff x="8754297" y="5387477"/>
            <a:chExt cx="1070245" cy="1409306"/>
          </a:xfrm>
        </p:grpSpPr>
        <p:pic>
          <p:nvPicPr>
            <p:cNvPr id="9" name="Picture 4" descr="Back ícones - Download Gratuito em PNG e SVG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928F1E09-964E-CD46-9784-1B41CD3B9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1" y="5387477"/>
              <a:ext cx="952499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3D3055DF-FCE4-3A4D-9D2F-61905F46576B}"/>
                </a:ext>
              </a:extLst>
            </p:cNvPr>
            <p:cNvSpPr txBox="1"/>
            <p:nvPr/>
          </p:nvSpPr>
          <p:spPr>
            <a:xfrm>
              <a:off x="8754297" y="6339977"/>
              <a:ext cx="1070245" cy="456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sp>
        <p:nvSpPr>
          <p:cNvPr id="11" name="Quadro 10">
            <a:extLst>
              <a:ext uri="{FF2B5EF4-FFF2-40B4-BE49-F238E27FC236}">
                <a16:creationId xmlns:a16="http://schemas.microsoft.com/office/drawing/2014/main" id="{72D83BE8-B21C-A045-80D5-6EFFE3DB9F4B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D3FC5957-A9FF-044B-98A4-51F231F2B69F}"/>
              </a:ext>
            </a:extLst>
          </p:cNvPr>
          <p:cNvCxnSpPr/>
          <p:nvPr/>
        </p:nvCxnSpPr>
        <p:spPr>
          <a:xfrm>
            <a:off x="6023198" y="1124744"/>
            <a:ext cx="0" cy="4228736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9B57A76C-831B-5048-939E-A11338A0E1D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7645" y="1181712"/>
            <a:ext cx="4508247" cy="41148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D5B4B712-7284-3246-93C2-471A4B26319C}"/>
              </a:ext>
            </a:extLst>
          </p:cNvPr>
          <p:cNvSpPr txBox="1"/>
          <p:nvPr/>
        </p:nvSpPr>
        <p:spPr>
          <a:xfrm>
            <a:off x="9191550" y="315240"/>
            <a:ext cx="2742354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 </a:t>
            </a:r>
          </a:p>
        </p:txBody>
      </p:sp>
      <p:pic>
        <p:nvPicPr>
          <p:cNvPr id="15" name="Picture 7" descr="Doodle de seta de linha curva - Baixar PNG/SVG Transparente">
            <a:extLst>
              <a:ext uri="{FF2B5EF4-FFF2-40B4-BE49-F238E27FC236}">
                <a16:creationId xmlns:a16="http://schemas.microsoft.com/office/drawing/2014/main" id="{22C2D713-A077-7E4E-8958-9F87039C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54955">
            <a:off x="11203358" y="507099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162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11CA93B-B433-FE48-AD9F-EF6C614378F0}"/>
              </a:ext>
            </a:extLst>
          </p:cNvPr>
          <p:cNvSpPr/>
          <p:nvPr/>
        </p:nvSpPr>
        <p:spPr>
          <a:xfrm>
            <a:off x="793" y="261062"/>
            <a:ext cx="12188827" cy="1195381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A85C60F-FBC1-6A48-A5D6-2D0369E731CA}"/>
              </a:ext>
            </a:extLst>
          </p:cNvPr>
          <p:cNvSpPr txBox="1">
            <a:spLocks/>
          </p:cNvSpPr>
          <p:nvPr/>
        </p:nvSpPr>
        <p:spPr>
          <a:xfrm>
            <a:off x="130787" y="486183"/>
            <a:ext cx="11652312" cy="11428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7. Cronograma</a:t>
            </a:r>
          </a:p>
        </p:txBody>
      </p:sp>
      <p:pic>
        <p:nvPicPr>
          <p:cNvPr id="6" name="Picture 2" descr="Examples | Responsive Web Desig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282474C-8C1E-1D44-A31F-01658E307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96" y="1557037"/>
            <a:ext cx="2142846" cy="21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8E2D2D7-542A-2144-8075-7FE2AE852BEC}"/>
              </a:ext>
            </a:extLst>
          </p:cNvPr>
          <p:cNvSpPr txBox="1"/>
          <p:nvPr/>
        </p:nvSpPr>
        <p:spPr>
          <a:xfrm>
            <a:off x="9116396" y="3357001"/>
            <a:ext cx="2295400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Exemplo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F2AB802-CF44-CD4D-9050-58396DF9E94D}"/>
              </a:ext>
            </a:extLst>
          </p:cNvPr>
          <p:cNvSpPr txBox="1"/>
          <p:nvPr/>
        </p:nvSpPr>
        <p:spPr>
          <a:xfrm>
            <a:off x="9191147" y="5950694"/>
            <a:ext cx="22319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9" name="Picture 6" descr="ícone Casa, casa Livre de Web and Media">
            <a:hlinkClick r:id="rId3" action="ppaction://hlinksldjump"/>
            <a:extLst>
              <a:ext uri="{FF2B5EF4-FFF2-40B4-BE49-F238E27FC236}">
                <a16:creationId xmlns:a16="http://schemas.microsoft.com/office/drawing/2014/main" id="{33B95275-1ACA-1547-9EAD-6F0445B1A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650" y="4546063"/>
            <a:ext cx="1402890" cy="14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Espaço Reservado para Conteúdo 2">
            <a:extLst>
              <a:ext uri="{FF2B5EF4-FFF2-40B4-BE49-F238E27FC236}">
                <a16:creationId xmlns:a16="http://schemas.microsoft.com/office/drawing/2014/main" id="{B93D6635-A2D8-3C43-8CEE-F3C2E4779E9E}"/>
              </a:ext>
            </a:extLst>
          </p:cNvPr>
          <p:cNvGraphicFramePr/>
          <p:nvPr/>
        </p:nvGraphicFramePr>
        <p:xfrm>
          <a:off x="546062" y="1605243"/>
          <a:ext cx="7997097" cy="463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23191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nterface gráfica do usuário, Texto&#10;&#10;Descrição gerada automaticamente">
            <a:hlinkClick r:id="rId2"/>
            <a:extLst>
              <a:ext uri="{FF2B5EF4-FFF2-40B4-BE49-F238E27FC236}">
                <a16:creationId xmlns:a16="http://schemas.microsoft.com/office/drawing/2014/main" id="{13CA7D67-EA55-ED4C-BB79-B1D46979D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583" y="451305"/>
            <a:ext cx="4871697" cy="903883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12" name="Grupo 6">
            <a:extLst>
              <a:ext uri="{FF2B5EF4-FFF2-40B4-BE49-F238E27FC236}">
                <a16:creationId xmlns:a16="http://schemas.microsoft.com/office/drawing/2014/main" id="{D11B3B5D-896A-E540-B379-EC335CD750F7}"/>
              </a:ext>
            </a:extLst>
          </p:cNvPr>
          <p:cNvGrpSpPr/>
          <p:nvPr/>
        </p:nvGrpSpPr>
        <p:grpSpPr>
          <a:xfrm>
            <a:off x="9263143" y="5229200"/>
            <a:ext cx="1014505" cy="1139290"/>
            <a:chOff x="8754297" y="5387476"/>
            <a:chExt cx="1070245" cy="1409307"/>
          </a:xfrm>
        </p:grpSpPr>
        <p:pic>
          <p:nvPicPr>
            <p:cNvPr id="13" name="Picture 4" descr="Back ícones - Download Gratuito em PNG e SVG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7B0A19A-BA0A-5A4F-B460-C25A19F2DA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1" y="5387476"/>
              <a:ext cx="952864" cy="952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875BC6EE-411B-DA4D-8139-E8277F60360C}"/>
                </a:ext>
              </a:extLst>
            </p:cNvPr>
            <p:cNvSpPr txBox="1"/>
            <p:nvPr/>
          </p:nvSpPr>
          <p:spPr>
            <a:xfrm>
              <a:off x="8754297" y="6339977"/>
              <a:ext cx="1070245" cy="456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278A903-2EAC-AF48-AA88-CC02EEAF9C50}"/>
              </a:ext>
            </a:extLst>
          </p:cNvPr>
          <p:cNvSpPr txBox="1"/>
          <p:nvPr/>
        </p:nvSpPr>
        <p:spPr>
          <a:xfrm>
            <a:off x="10199128" y="5949280"/>
            <a:ext cx="1854968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16" name="Picture 6" descr="ícone Casa, casa Livre de Web and Media">
            <a:hlinkClick r:id="rId5" action="ppaction://hlinksldjump"/>
            <a:extLst>
              <a:ext uri="{FF2B5EF4-FFF2-40B4-BE49-F238E27FC236}">
                <a16:creationId xmlns:a16="http://schemas.microsoft.com/office/drawing/2014/main" id="{7EE693EC-2E9F-2E42-BF37-24A1FD4B4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764" y="4797152"/>
            <a:ext cx="1165935" cy="116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Quadro 10">
            <a:extLst>
              <a:ext uri="{FF2B5EF4-FFF2-40B4-BE49-F238E27FC236}">
                <a16:creationId xmlns:a16="http://schemas.microsoft.com/office/drawing/2014/main" id="{4B79566D-796A-E440-8438-F1129C9320EE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11F4D682-1762-5748-AFB6-4EFB1B8782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52" y="1537688"/>
            <a:ext cx="4036238" cy="2221200"/>
          </a:xfrm>
          <a:prstGeom prst="rect">
            <a:avLst/>
          </a:prstGeom>
          <a:effectLst/>
        </p:spPr>
      </p:pic>
      <p:pic>
        <p:nvPicPr>
          <p:cNvPr id="8" name="Imagem 7" descr="Uma imagem contendo garrafa, jornal&#10;&#10;Descrição gerada automaticamente">
            <a:extLst>
              <a:ext uri="{FF2B5EF4-FFF2-40B4-BE49-F238E27FC236}">
                <a16:creationId xmlns:a16="http://schemas.microsoft.com/office/drawing/2014/main" id="{E01E2728-85E1-AD4B-8765-66CD152D9F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74" y="1595866"/>
            <a:ext cx="3440869" cy="2264314"/>
          </a:xfrm>
          <a:prstGeom prst="rect">
            <a:avLst/>
          </a:prstGeom>
        </p:spPr>
      </p:pic>
      <p:pic>
        <p:nvPicPr>
          <p:cNvPr id="10" name="Imagem 9" descr="Texto&#10;&#10;Descrição gerada automaticamente">
            <a:extLst>
              <a:ext uri="{FF2B5EF4-FFF2-40B4-BE49-F238E27FC236}">
                <a16:creationId xmlns:a16="http://schemas.microsoft.com/office/drawing/2014/main" id="{5236645F-DCF1-5C4A-A95C-4002D58C55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69" y="1697159"/>
            <a:ext cx="3692475" cy="2061729"/>
          </a:xfrm>
          <a:prstGeom prst="rect">
            <a:avLst/>
          </a:prstGeom>
        </p:spPr>
      </p:pic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BFEFF842-838F-7C42-91C5-83EF192B264F}"/>
              </a:ext>
            </a:extLst>
          </p:cNvPr>
          <p:cNvCxnSpPr>
            <a:cxnSpLocks/>
          </p:cNvCxnSpPr>
          <p:nvPr/>
        </p:nvCxnSpPr>
        <p:spPr>
          <a:xfrm>
            <a:off x="2726498" y="2348880"/>
            <a:ext cx="172819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9551E67C-9ED8-8243-A471-F8A02FB666E6}"/>
              </a:ext>
            </a:extLst>
          </p:cNvPr>
          <p:cNvCxnSpPr>
            <a:cxnSpLocks/>
          </p:cNvCxnSpPr>
          <p:nvPr/>
        </p:nvCxnSpPr>
        <p:spPr>
          <a:xfrm>
            <a:off x="4946009" y="2780928"/>
            <a:ext cx="172819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9DED17BD-6AD5-5145-B859-D90F9F9E853D}"/>
              </a:ext>
            </a:extLst>
          </p:cNvPr>
          <p:cNvCxnSpPr>
            <a:cxnSpLocks/>
          </p:cNvCxnSpPr>
          <p:nvPr/>
        </p:nvCxnSpPr>
        <p:spPr>
          <a:xfrm>
            <a:off x="3862958" y="2636912"/>
            <a:ext cx="51972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E7DCDB60-3E7F-904A-9B73-38C2E22D2AB6}"/>
              </a:ext>
            </a:extLst>
          </p:cNvPr>
          <p:cNvCxnSpPr>
            <a:cxnSpLocks/>
          </p:cNvCxnSpPr>
          <p:nvPr/>
        </p:nvCxnSpPr>
        <p:spPr>
          <a:xfrm>
            <a:off x="9911630" y="3758888"/>
            <a:ext cx="86327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34120849-5B67-A44F-81F6-35DFBC96715D}"/>
              </a:ext>
            </a:extLst>
          </p:cNvPr>
          <p:cNvCxnSpPr>
            <a:cxnSpLocks/>
          </p:cNvCxnSpPr>
          <p:nvPr/>
        </p:nvCxnSpPr>
        <p:spPr>
          <a:xfrm>
            <a:off x="8146643" y="3284984"/>
            <a:ext cx="86327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43FD3C41-BE69-7B47-97D5-9DB0E89A1DFF}"/>
              </a:ext>
            </a:extLst>
          </p:cNvPr>
          <p:cNvCxnSpPr>
            <a:cxnSpLocks/>
          </p:cNvCxnSpPr>
          <p:nvPr/>
        </p:nvCxnSpPr>
        <p:spPr>
          <a:xfrm>
            <a:off x="9192372" y="3140968"/>
            <a:ext cx="86327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Picture 3">
            <a:extLst>
              <a:ext uri="{FF2B5EF4-FFF2-40B4-BE49-F238E27FC236}">
                <a16:creationId xmlns:a16="http://schemas.microsoft.com/office/drawing/2014/main" id="{C5D0BE9B-759E-9547-812C-B0239354426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47095" y="3758888"/>
            <a:ext cx="3358806" cy="2870253"/>
          </a:xfrm>
          <a:prstGeom prst="rect">
            <a:avLst/>
          </a:prstGeom>
        </p:spPr>
      </p:pic>
      <p:pic>
        <p:nvPicPr>
          <p:cNvPr id="24" name="Picture 7" descr="Doodle de seta de linha curva - Baixar PNG/SVG Transparente">
            <a:extLst>
              <a:ext uri="{FF2B5EF4-FFF2-40B4-BE49-F238E27FC236}">
                <a16:creationId xmlns:a16="http://schemas.microsoft.com/office/drawing/2014/main" id="{1046FBAB-F5C1-D645-BCD3-F5339700F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45045" flipH="1">
            <a:off x="3002761" y="737903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9A213691-AD3B-C04B-9BE9-F8B302C4AE98}"/>
              </a:ext>
            </a:extLst>
          </p:cNvPr>
          <p:cNvSpPr txBox="1"/>
          <p:nvPr/>
        </p:nvSpPr>
        <p:spPr>
          <a:xfrm>
            <a:off x="306318" y="344948"/>
            <a:ext cx="2742354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 </a:t>
            </a:r>
          </a:p>
        </p:txBody>
      </p:sp>
    </p:spTree>
    <p:extLst>
      <p:ext uri="{BB962C8B-B14F-4D97-AF65-F5344CB8AC3E}">
        <p14:creationId xmlns:p14="http://schemas.microsoft.com/office/powerpoint/2010/main" val="3860888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4DF4B6D-6838-3248-BA5B-38FFF588D770}"/>
              </a:ext>
            </a:extLst>
          </p:cNvPr>
          <p:cNvSpPr/>
          <p:nvPr/>
        </p:nvSpPr>
        <p:spPr>
          <a:xfrm>
            <a:off x="793" y="261062"/>
            <a:ext cx="12188827" cy="1195381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4A02CBD-197C-6941-895D-49CBE3640679}"/>
              </a:ext>
            </a:extLst>
          </p:cNvPr>
          <p:cNvSpPr txBox="1">
            <a:spLocks/>
          </p:cNvSpPr>
          <p:nvPr/>
        </p:nvSpPr>
        <p:spPr>
          <a:xfrm>
            <a:off x="130787" y="486183"/>
            <a:ext cx="11652312" cy="11428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8. Avaliação diagnóstica</a:t>
            </a:r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78534F4C-8596-9E4A-829D-3BBA3D8588C4}"/>
              </a:ext>
            </a:extLst>
          </p:cNvPr>
          <p:cNvSpPr/>
          <p:nvPr/>
        </p:nvSpPr>
        <p:spPr>
          <a:xfrm>
            <a:off x="550590" y="1721344"/>
            <a:ext cx="7272808" cy="494801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pt-BR" dirty="0"/>
              <a:t>A maioria dos relatos de caso descreve pacientes cuja apresentação é uma manifestação rara de uma doença estabelecida ou a primeira pista para uma doença até então desconhecida, em que um diagnóstico preciso é o elemento essencial de um relato de caso.</a:t>
            </a:r>
          </a:p>
          <a:p>
            <a:pPr algn="just"/>
            <a:endParaRPr lang="pt-BR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pt-BR" dirty="0"/>
              <a:t>Inclua uma breve explicação dos resultados relevantes com intervalos de referência, se necessário.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pt-BR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pt-BR" dirty="0"/>
              <a:t>Cite referências da literatura que sustentem as principais hipóteses diagnósticas.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pt-BR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pt-BR" dirty="0"/>
              <a:t>Discuta as evidências para o prognóstico que pode ser afetado por fatores como anormalidades histológicas e genéticas, diagnósticos concomitantes e intervenções terapêuticas.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ECBEC1A-A8A6-9C40-AE9F-47FF5C161462}"/>
              </a:ext>
            </a:extLst>
          </p:cNvPr>
          <p:cNvSpPr txBox="1"/>
          <p:nvPr/>
        </p:nvSpPr>
        <p:spPr>
          <a:xfrm>
            <a:off x="9839913" y="6023113"/>
            <a:ext cx="22319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13" name="Picture 6" descr="ícone Casa, casa Livre de Web and Media">
            <a:hlinkClick r:id="rId2" action="ppaction://hlinksldjump"/>
            <a:extLst>
              <a:ext uri="{FF2B5EF4-FFF2-40B4-BE49-F238E27FC236}">
                <a16:creationId xmlns:a16="http://schemas.microsoft.com/office/drawing/2014/main" id="{3C9D4326-0AC5-E34C-BF05-C8DE046D3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416" y="4618482"/>
            <a:ext cx="1402890" cy="14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o 6">
            <a:extLst>
              <a:ext uri="{FF2B5EF4-FFF2-40B4-BE49-F238E27FC236}">
                <a16:creationId xmlns:a16="http://schemas.microsoft.com/office/drawing/2014/main" id="{024CDA77-DC31-2741-8AF8-CAB27F7EF20A}"/>
              </a:ext>
            </a:extLst>
          </p:cNvPr>
          <p:cNvGrpSpPr/>
          <p:nvPr/>
        </p:nvGrpSpPr>
        <p:grpSpPr>
          <a:xfrm>
            <a:off x="8903517" y="5319928"/>
            <a:ext cx="982961" cy="1139338"/>
            <a:chOff x="8754297" y="5387476"/>
            <a:chExt cx="1036968" cy="1409366"/>
          </a:xfrm>
        </p:grpSpPr>
        <p:pic>
          <p:nvPicPr>
            <p:cNvPr id="18" name="Picture 4" descr="Back ícones - Download Gratuito em PNG e SVG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488E523-CC12-BE49-B429-115B90BCA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810921" y="5387476"/>
              <a:ext cx="952864" cy="952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505D187B-1476-FD41-AFF5-1802C7E7B413}"/>
                </a:ext>
              </a:extLst>
            </p:cNvPr>
            <p:cNvSpPr txBox="1"/>
            <p:nvPr/>
          </p:nvSpPr>
          <p:spPr>
            <a:xfrm>
              <a:off x="8754297" y="6339977"/>
              <a:ext cx="1036968" cy="456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Próximo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6362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C2C65966-6ADB-B243-81CB-C4AABC85E5EA}"/>
              </a:ext>
            </a:extLst>
          </p:cNvPr>
          <p:cNvSpPr/>
          <p:nvPr/>
        </p:nvSpPr>
        <p:spPr>
          <a:xfrm>
            <a:off x="623867" y="1854157"/>
            <a:ext cx="6263324" cy="45267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241300" dir="8400000" algn="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4DF4B6D-6838-3248-BA5B-38FFF588D770}"/>
              </a:ext>
            </a:extLst>
          </p:cNvPr>
          <p:cNvSpPr/>
          <p:nvPr/>
        </p:nvSpPr>
        <p:spPr>
          <a:xfrm>
            <a:off x="793" y="261062"/>
            <a:ext cx="12188827" cy="1195381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4A02CBD-197C-6941-895D-49CBE3640679}"/>
              </a:ext>
            </a:extLst>
          </p:cNvPr>
          <p:cNvSpPr txBox="1">
            <a:spLocks/>
          </p:cNvSpPr>
          <p:nvPr/>
        </p:nvSpPr>
        <p:spPr>
          <a:xfrm>
            <a:off x="130787" y="486183"/>
            <a:ext cx="11652312" cy="11428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8. Avaliação diagnóstica</a:t>
            </a:r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78534F4C-8596-9E4A-829D-3BBA3D8588C4}"/>
              </a:ext>
            </a:extLst>
          </p:cNvPr>
          <p:cNvSpPr/>
          <p:nvPr/>
        </p:nvSpPr>
        <p:spPr>
          <a:xfrm>
            <a:off x="623867" y="1989027"/>
            <a:ext cx="5658429" cy="64624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just"/>
            <a:r>
              <a:rPr lang="pt-BR" sz="2400" dirty="0">
                <a:latin typeface="Footlight MT Light" pitchFamily="18" charset="0"/>
              </a:rPr>
              <a:t>Este item divide-se em:</a:t>
            </a:r>
          </a:p>
        </p:txBody>
      </p:sp>
      <p:grpSp>
        <p:nvGrpSpPr>
          <p:cNvPr id="5" name="Grupo 9">
            <a:extLst>
              <a:ext uri="{FF2B5EF4-FFF2-40B4-BE49-F238E27FC236}">
                <a16:creationId xmlns:a16="http://schemas.microsoft.com/office/drawing/2014/main" id="{DF4204E5-F30A-2545-B833-6109A11B3E7A}"/>
              </a:ext>
            </a:extLst>
          </p:cNvPr>
          <p:cNvGrpSpPr/>
          <p:nvPr/>
        </p:nvGrpSpPr>
        <p:grpSpPr>
          <a:xfrm>
            <a:off x="1919286" y="3077390"/>
            <a:ext cx="3743928" cy="2144689"/>
            <a:chOff x="1918742" y="2560477"/>
            <a:chExt cx="3242861" cy="1849051"/>
          </a:xfrm>
        </p:grpSpPr>
        <p:sp>
          <p:nvSpPr>
            <p:cNvPr id="6" name="Retângulo 5">
              <a:hlinkClick r:id="rId2" action="ppaction://hlinksldjump"/>
              <a:extLst>
                <a:ext uri="{FF2B5EF4-FFF2-40B4-BE49-F238E27FC236}">
                  <a16:creationId xmlns:a16="http://schemas.microsoft.com/office/drawing/2014/main" id="{D1E6BCBB-21DC-914C-9596-A00A538F51C9}"/>
                </a:ext>
              </a:extLst>
            </p:cNvPr>
            <p:cNvSpPr/>
            <p:nvPr/>
          </p:nvSpPr>
          <p:spPr>
            <a:xfrm>
              <a:off x="1923510" y="2560477"/>
              <a:ext cx="3238093" cy="318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just"/>
              <a:r>
                <a:rPr lang="pt-BR" dirty="0">
                  <a:latin typeface="Footlight MT Light" pitchFamily="18" charset="0"/>
                </a:rPr>
                <a:t>8a. Métodos diagnósticos</a:t>
              </a:r>
            </a:p>
          </p:txBody>
        </p:sp>
        <p:sp>
          <p:nvSpPr>
            <p:cNvPr id="7" name="Retângulo 6">
              <a:hlinkClick r:id="rId3" action="ppaction://hlinksldjump"/>
              <a:extLst>
                <a:ext uri="{FF2B5EF4-FFF2-40B4-BE49-F238E27FC236}">
                  <a16:creationId xmlns:a16="http://schemas.microsoft.com/office/drawing/2014/main" id="{ACD8B0BB-2531-ED49-B943-B9F2BE98C956}"/>
                </a:ext>
              </a:extLst>
            </p:cNvPr>
            <p:cNvSpPr/>
            <p:nvPr/>
          </p:nvSpPr>
          <p:spPr>
            <a:xfrm>
              <a:off x="1921009" y="3070701"/>
              <a:ext cx="3238092" cy="318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just"/>
              <a:r>
                <a:rPr lang="pt-BR" dirty="0">
                  <a:latin typeface="Footlight MT Light" pitchFamily="18" charset="0"/>
                </a:rPr>
                <a:t>8b. Desafios ao diagnóstico</a:t>
              </a:r>
            </a:p>
          </p:txBody>
        </p:sp>
        <p:sp>
          <p:nvSpPr>
            <p:cNvPr id="8" name="Retângulo 7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AE0B4-D576-9C4A-8B2E-B762E244BBE7}"/>
                </a:ext>
              </a:extLst>
            </p:cNvPr>
            <p:cNvSpPr/>
            <p:nvPr/>
          </p:nvSpPr>
          <p:spPr>
            <a:xfrm>
              <a:off x="1918742" y="3580925"/>
              <a:ext cx="3238093" cy="318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just"/>
              <a:r>
                <a:rPr lang="pt-BR" dirty="0">
                  <a:latin typeface="Footlight MT Light" pitchFamily="18" charset="0"/>
                </a:rPr>
                <a:t>8c. Raciocínio diagnóstico</a:t>
              </a:r>
            </a:p>
          </p:txBody>
        </p:sp>
        <p:sp>
          <p:nvSpPr>
            <p:cNvPr id="9" name="Retângulo 8">
              <a:hlinkClick r:id="rId5" action="ppaction://hlinksldjump"/>
              <a:extLst>
                <a:ext uri="{FF2B5EF4-FFF2-40B4-BE49-F238E27FC236}">
                  <a16:creationId xmlns:a16="http://schemas.microsoft.com/office/drawing/2014/main" id="{14A6B042-14AA-F645-81E4-8AD23FCD78A9}"/>
                </a:ext>
              </a:extLst>
            </p:cNvPr>
            <p:cNvSpPr/>
            <p:nvPr/>
          </p:nvSpPr>
          <p:spPr>
            <a:xfrm>
              <a:off x="1918744" y="4091149"/>
              <a:ext cx="3238092" cy="318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just"/>
              <a:r>
                <a:rPr lang="pt-BR" dirty="0">
                  <a:latin typeface="Footlight MT Light" pitchFamily="18" charset="0"/>
                </a:rPr>
                <a:t>8d. Características do prognóstico</a:t>
              </a: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ECBEC1A-A8A6-9C40-AE9F-47FF5C161462}"/>
              </a:ext>
            </a:extLst>
          </p:cNvPr>
          <p:cNvSpPr txBox="1"/>
          <p:nvPr/>
        </p:nvSpPr>
        <p:spPr>
          <a:xfrm>
            <a:off x="8718891" y="5446704"/>
            <a:ext cx="22319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13" name="Picture 6" descr="ícone Casa, casa Livre de Web and Media">
            <a:hlinkClick r:id="rId6" action="ppaction://hlinksldjump"/>
            <a:extLst>
              <a:ext uri="{FF2B5EF4-FFF2-40B4-BE49-F238E27FC236}">
                <a16:creationId xmlns:a16="http://schemas.microsoft.com/office/drawing/2014/main" id="{3C9D4326-0AC5-E34C-BF05-C8DE046D3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394" y="4042073"/>
            <a:ext cx="1402890" cy="14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4">
            <a:extLst>
              <a:ext uri="{FF2B5EF4-FFF2-40B4-BE49-F238E27FC236}">
                <a16:creationId xmlns:a16="http://schemas.microsoft.com/office/drawing/2014/main" id="{E97D269B-8EC0-D145-8CF9-8F8B9099BA20}"/>
              </a:ext>
            </a:extLst>
          </p:cNvPr>
          <p:cNvGrpSpPr/>
          <p:nvPr/>
        </p:nvGrpSpPr>
        <p:grpSpPr>
          <a:xfrm>
            <a:off x="8759155" y="1701033"/>
            <a:ext cx="2447953" cy="1871964"/>
            <a:chOff x="8759502" y="1340768"/>
            <a:chExt cx="2448272" cy="1872208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AFFE214C-27A0-1C46-BB4A-A9FA80317713}"/>
                </a:ext>
              </a:extLst>
            </p:cNvPr>
            <p:cNvSpPr txBox="1"/>
            <p:nvPr/>
          </p:nvSpPr>
          <p:spPr>
            <a:xfrm>
              <a:off x="8759502" y="2566645"/>
              <a:ext cx="2448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Para obter a resposta, clique no item desejado</a:t>
              </a:r>
            </a:p>
          </p:txBody>
        </p:sp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AAB7D32B-48A9-DB41-BC62-121E8E57C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9560" y="1340768"/>
              <a:ext cx="1325515" cy="1325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51627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CDCAF2F-5A4A-DC49-A562-37C3C957EB7B}"/>
              </a:ext>
            </a:extLst>
          </p:cNvPr>
          <p:cNvSpPr/>
          <p:nvPr/>
        </p:nvSpPr>
        <p:spPr>
          <a:xfrm>
            <a:off x="793" y="261062"/>
            <a:ext cx="12188827" cy="1195381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15F45D1-4FD3-E641-8C37-299CDCFC0AC9}"/>
              </a:ext>
            </a:extLst>
          </p:cNvPr>
          <p:cNvSpPr txBox="1">
            <a:spLocks/>
          </p:cNvSpPr>
          <p:nvPr/>
        </p:nvSpPr>
        <p:spPr>
          <a:xfrm>
            <a:off x="130787" y="486183"/>
            <a:ext cx="11652312" cy="11428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8a. Métodos diagnósticos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5809C96E-B72C-314A-80B0-BB6B3E9C9E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5396896"/>
              </p:ext>
            </p:extLst>
          </p:nvPr>
        </p:nvGraphicFramePr>
        <p:xfrm>
          <a:off x="982638" y="1456443"/>
          <a:ext cx="7997097" cy="463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Examples | Responsive Web Desig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A2E6A0-6150-EE4F-9C42-15A258DD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96" y="1557037"/>
            <a:ext cx="2142846" cy="21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64A60F4-DD30-C446-B517-935E95E8D3F8}"/>
              </a:ext>
            </a:extLst>
          </p:cNvPr>
          <p:cNvSpPr txBox="1"/>
          <p:nvPr/>
        </p:nvSpPr>
        <p:spPr>
          <a:xfrm>
            <a:off x="9116396" y="3357001"/>
            <a:ext cx="2295400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Exemplo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523920-0140-E84B-B080-43429EFA997A}"/>
              </a:ext>
            </a:extLst>
          </p:cNvPr>
          <p:cNvSpPr txBox="1"/>
          <p:nvPr/>
        </p:nvSpPr>
        <p:spPr>
          <a:xfrm>
            <a:off x="9191147" y="5950694"/>
            <a:ext cx="22319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12" name="Picture 6" descr="ícone Casa, casa Livre de Web and Media">
            <a:hlinkClick r:id="rId8" action="ppaction://hlinksldjump"/>
            <a:extLst>
              <a:ext uri="{FF2B5EF4-FFF2-40B4-BE49-F238E27FC236}">
                <a16:creationId xmlns:a16="http://schemas.microsoft.com/office/drawing/2014/main" id="{D5BBDA91-B4AC-B640-A2C9-70C937EA6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650" y="4546063"/>
            <a:ext cx="1402890" cy="14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336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1E23DC11-0EAA-E14B-A0D1-E7403AE7C448}"/>
              </a:ext>
            </a:extLst>
          </p:cNvPr>
          <p:cNvGrpSpPr/>
          <p:nvPr/>
        </p:nvGrpSpPr>
        <p:grpSpPr>
          <a:xfrm>
            <a:off x="7114306" y="1755325"/>
            <a:ext cx="4381500" cy="2636242"/>
            <a:chOff x="3904456" y="1700808"/>
            <a:chExt cx="4381500" cy="2636242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3" name="Imagem 2" descr="Texto, Carta&#10;&#10;Descrição gerada automaticamente">
              <a:extLst>
                <a:ext uri="{FF2B5EF4-FFF2-40B4-BE49-F238E27FC236}">
                  <a16:creationId xmlns:a16="http://schemas.microsoft.com/office/drawing/2014/main" id="{D8CE59A1-274A-AF4A-AC7E-802F604D4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4456" y="2520950"/>
              <a:ext cx="4381500" cy="1816100"/>
            </a:xfrm>
            <a:prstGeom prst="rect">
              <a:avLst/>
            </a:prstGeom>
          </p:spPr>
        </p:pic>
        <p:pic>
          <p:nvPicPr>
            <p:cNvPr id="5" name="Imagem 4" descr="Uma imagem contendo Texto&#10;&#10;Descrição gerada automaticamente">
              <a:hlinkClick r:id="rId3"/>
              <a:extLst>
                <a:ext uri="{FF2B5EF4-FFF2-40B4-BE49-F238E27FC236}">
                  <a16:creationId xmlns:a16="http://schemas.microsoft.com/office/drawing/2014/main" id="{CBC75AFE-879D-614C-8F70-42B337860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6056" y="1700808"/>
              <a:ext cx="4178300" cy="698500"/>
            </a:xfrm>
            <a:prstGeom prst="rect">
              <a:avLst/>
            </a:prstGeom>
          </p:spPr>
        </p:pic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46B64A9-DABA-FD4C-9C02-79C633595AAA}"/>
              </a:ext>
            </a:extLst>
          </p:cNvPr>
          <p:cNvSpPr txBox="1"/>
          <p:nvPr/>
        </p:nvSpPr>
        <p:spPr>
          <a:xfrm>
            <a:off x="10199128" y="5964827"/>
            <a:ext cx="1854968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11" name="Picture 6" descr="ícone Casa, casa Livre de Web and Media">
            <a:hlinkClick r:id="rId5" action="ppaction://hlinksldjump"/>
            <a:extLst>
              <a:ext uri="{FF2B5EF4-FFF2-40B4-BE49-F238E27FC236}">
                <a16:creationId xmlns:a16="http://schemas.microsoft.com/office/drawing/2014/main" id="{9FCC3428-37EF-634B-A1D6-0441883B5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764" y="4797152"/>
            <a:ext cx="1165935" cy="116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Quadro 12">
            <a:extLst>
              <a:ext uri="{FF2B5EF4-FFF2-40B4-BE49-F238E27FC236}">
                <a16:creationId xmlns:a16="http://schemas.microsoft.com/office/drawing/2014/main" id="{4C3133F4-1AC8-5247-ABD6-659AA445212A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4E8DE07C-547E-6E48-814C-6BFD3913F5BA}"/>
              </a:ext>
            </a:extLst>
          </p:cNvPr>
          <p:cNvCxnSpPr/>
          <p:nvPr/>
        </p:nvCxnSpPr>
        <p:spPr>
          <a:xfrm>
            <a:off x="6815286" y="1124744"/>
            <a:ext cx="0" cy="4228736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5" name="Grupo 12">
            <a:extLst>
              <a:ext uri="{FF2B5EF4-FFF2-40B4-BE49-F238E27FC236}">
                <a16:creationId xmlns:a16="http://schemas.microsoft.com/office/drawing/2014/main" id="{2A758EDB-8374-7443-81BA-4B78A16FD118}"/>
              </a:ext>
            </a:extLst>
          </p:cNvPr>
          <p:cNvGrpSpPr/>
          <p:nvPr/>
        </p:nvGrpSpPr>
        <p:grpSpPr>
          <a:xfrm>
            <a:off x="9047534" y="5301208"/>
            <a:ext cx="956692" cy="1068712"/>
            <a:chOff x="8754297" y="5387477"/>
            <a:chExt cx="1009124" cy="1321831"/>
          </a:xfrm>
        </p:grpSpPr>
        <p:pic>
          <p:nvPicPr>
            <p:cNvPr id="16" name="Picture 4" descr="Back ícones - Download Gratuito em PNG e SVG">
              <a:hlinkClick r:id="rId7" action="ppaction://hlinksldjump"/>
              <a:extLst>
                <a:ext uri="{FF2B5EF4-FFF2-40B4-BE49-F238E27FC236}">
                  <a16:creationId xmlns:a16="http://schemas.microsoft.com/office/drawing/2014/main" id="{16B1FA06-3920-9D4F-B3D8-636A033986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1" y="5387477"/>
              <a:ext cx="952499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00C29CEA-BB40-234F-9E25-7E71E9FB4247}"/>
                </a:ext>
              </a:extLst>
            </p:cNvPr>
            <p:cNvSpPr txBox="1"/>
            <p:nvPr/>
          </p:nvSpPr>
          <p:spPr>
            <a:xfrm>
              <a:off x="8754297" y="6339977"/>
              <a:ext cx="100912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pic>
        <p:nvPicPr>
          <p:cNvPr id="19" name="Picture 6">
            <a:extLst>
              <a:ext uri="{FF2B5EF4-FFF2-40B4-BE49-F238E27FC236}">
                <a16:creationId xmlns:a16="http://schemas.microsoft.com/office/drawing/2014/main" id="{38182E94-014A-144C-A65F-E2B4847A734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20584" y="1168442"/>
            <a:ext cx="5250905" cy="4114800"/>
          </a:xfrm>
          <a:prstGeom prst="rect">
            <a:avLst/>
          </a:prstGeom>
        </p:spPr>
      </p:pic>
      <p:pic>
        <p:nvPicPr>
          <p:cNvPr id="21" name="Picture 7" descr="Doodle de seta de linha curva - Baixar PNG/SVG Transparente">
            <a:extLst>
              <a:ext uri="{FF2B5EF4-FFF2-40B4-BE49-F238E27FC236}">
                <a16:creationId xmlns:a16="http://schemas.microsoft.com/office/drawing/2014/main" id="{14F67694-24B4-754F-A7A1-810BE0BD0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54955">
            <a:off x="11193405" y="789289"/>
            <a:ext cx="604800" cy="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8AE7AF3A-03C6-A64E-894A-A4261084DB9C}"/>
              </a:ext>
            </a:extLst>
          </p:cNvPr>
          <p:cNvSpPr txBox="1"/>
          <p:nvPr/>
        </p:nvSpPr>
        <p:spPr>
          <a:xfrm>
            <a:off x="9191550" y="315240"/>
            <a:ext cx="2742354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 </a:t>
            </a:r>
          </a:p>
        </p:txBody>
      </p:sp>
    </p:spTree>
    <p:extLst>
      <p:ext uri="{BB962C8B-B14F-4D97-AF65-F5344CB8AC3E}">
        <p14:creationId xmlns:p14="http://schemas.microsoft.com/office/powerpoint/2010/main" val="39656314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CDCAF2F-5A4A-DC49-A562-37C3C957EB7B}"/>
              </a:ext>
            </a:extLst>
          </p:cNvPr>
          <p:cNvSpPr/>
          <p:nvPr/>
        </p:nvSpPr>
        <p:spPr>
          <a:xfrm>
            <a:off x="793" y="261062"/>
            <a:ext cx="12188827" cy="1195381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15F45D1-4FD3-E641-8C37-299CDCFC0AC9}"/>
              </a:ext>
            </a:extLst>
          </p:cNvPr>
          <p:cNvSpPr txBox="1">
            <a:spLocks/>
          </p:cNvSpPr>
          <p:nvPr/>
        </p:nvSpPr>
        <p:spPr>
          <a:xfrm>
            <a:off x="130787" y="486183"/>
            <a:ext cx="11652312" cy="11428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8b. Desafios ao diagnóstico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5809C96E-B72C-314A-80B0-BB6B3E9C9E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7705820"/>
              </p:ext>
            </p:extLst>
          </p:nvPr>
        </p:nvGraphicFramePr>
        <p:xfrm>
          <a:off x="982638" y="1456443"/>
          <a:ext cx="7997097" cy="463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Examples | Responsive Web Desig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A2E6A0-6150-EE4F-9C42-15A258DD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96" y="1557037"/>
            <a:ext cx="2142846" cy="21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64A60F4-DD30-C446-B517-935E95E8D3F8}"/>
              </a:ext>
            </a:extLst>
          </p:cNvPr>
          <p:cNvSpPr txBox="1"/>
          <p:nvPr/>
        </p:nvSpPr>
        <p:spPr>
          <a:xfrm>
            <a:off x="9116396" y="3357001"/>
            <a:ext cx="2295400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Exemplo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523920-0140-E84B-B080-43429EFA997A}"/>
              </a:ext>
            </a:extLst>
          </p:cNvPr>
          <p:cNvSpPr txBox="1"/>
          <p:nvPr/>
        </p:nvSpPr>
        <p:spPr>
          <a:xfrm>
            <a:off x="9191147" y="5950694"/>
            <a:ext cx="22319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12" name="Picture 6" descr="ícone Casa, casa Livre de Web and Media">
            <a:hlinkClick r:id="rId8" action="ppaction://hlinksldjump"/>
            <a:extLst>
              <a:ext uri="{FF2B5EF4-FFF2-40B4-BE49-F238E27FC236}">
                <a16:creationId xmlns:a16="http://schemas.microsoft.com/office/drawing/2014/main" id="{D5BBDA91-B4AC-B640-A2C9-70C937EA6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650" y="4546063"/>
            <a:ext cx="1402890" cy="14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852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9544656-0378-984B-8F77-8A904B2A9FFB}"/>
              </a:ext>
            </a:extLst>
          </p:cNvPr>
          <p:cNvGrpSpPr/>
          <p:nvPr/>
        </p:nvGrpSpPr>
        <p:grpSpPr>
          <a:xfrm>
            <a:off x="5735166" y="353144"/>
            <a:ext cx="4305300" cy="6172200"/>
            <a:chOff x="3942556" y="342900"/>
            <a:chExt cx="4305300" cy="61722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3" name="Imagem 2" descr="Texto preto sobre fundo branco&#10;&#10;Descrição gerada automaticamente">
              <a:hlinkClick r:id="rId2"/>
              <a:extLst>
                <a:ext uri="{FF2B5EF4-FFF2-40B4-BE49-F238E27FC236}">
                  <a16:creationId xmlns:a16="http://schemas.microsoft.com/office/drawing/2014/main" id="{0AEEAF5A-F40C-864D-B1F2-B42BA1C9A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2556" y="342900"/>
              <a:ext cx="4305300" cy="6172200"/>
            </a:xfrm>
            <a:prstGeom prst="rect">
              <a:avLst/>
            </a:prstGeom>
          </p:spPr>
        </p:pic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F31E9767-61BE-4947-92D8-B292F0C1D6FC}"/>
                </a:ext>
              </a:extLst>
            </p:cNvPr>
            <p:cNvCxnSpPr/>
            <p:nvPr/>
          </p:nvCxnSpPr>
          <p:spPr>
            <a:xfrm>
              <a:off x="5735166" y="3573016"/>
              <a:ext cx="2376264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67BDD85C-4B43-6D40-B21F-F5E3B8CF1465}"/>
                </a:ext>
              </a:extLst>
            </p:cNvPr>
            <p:cNvCxnSpPr>
              <a:cxnSpLocks/>
            </p:cNvCxnSpPr>
            <p:nvPr/>
          </p:nvCxnSpPr>
          <p:spPr>
            <a:xfrm>
              <a:off x="4006974" y="3789040"/>
              <a:ext cx="4104456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63B5CBA5-6294-CC40-9087-1EF669B138C6}"/>
                </a:ext>
              </a:extLst>
            </p:cNvPr>
            <p:cNvCxnSpPr>
              <a:cxnSpLocks/>
            </p:cNvCxnSpPr>
            <p:nvPr/>
          </p:nvCxnSpPr>
          <p:spPr>
            <a:xfrm>
              <a:off x="4006974" y="4005064"/>
              <a:ext cx="4104456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017CC4D7-8427-1140-9F75-8EF52AA3ED64}"/>
                </a:ext>
              </a:extLst>
            </p:cNvPr>
            <p:cNvCxnSpPr>
              <a:cxnSpLocks/>
            </p:cNvCxnSpPr>
            <p:nvPr/>
          </p:nvCxnSpPr>
          <p:spPr>
            <a:xfrm>
              <a:off x="4006974" y="4221088"/>
              <a:ext cx="4104456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097F7271-0C39-3A4D-8E4E-2EC29D3628D8}"/>
                </a:ext>
              </a:extLst>
            </p:cNvPr>
            <p:cNvCxnSpPr>
              <a:cxnSpLocks/>
            </p:cNvCxnSpPr>
            <p:nvPr/>
          </p:nvCxnSpPr>
          <p:spPr>
            <a:xfrm>
              <a:off x="4006974" y="4437112"/>
              <a:ext cx="1296144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B0D9A4B-D8F0-9C49-B9B9-B7F11B873712}"/>
              </a:ext>
            </a:extLst>
          </p:cNvPr>
          <p:cNvSpPr txBox="1"/>
          <p:nvPr/>
        </p:nvSpPr>
        <p:spPr>
          <a:xfrm>
            <a:off x="10199128" y="5936657"/>
            <a:ext cx="1854968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24" name="Picture 6" descr="ícone Casa, casa Livre de Web and Media">
            <a:hlinkClick r:id="rId4" action="ppaction://hlinksldjump"/>
            <a:extLst>
              <a:ext uri="{FF2B5EF4-FFF2-40B4-BE49-F238E27FC236}">
                <a16:creationId xmlns:a16="http://schemas.microsoft.com/office/drawing/2014/main" id="{35B4005E-D608-FE4F-B98F-F1AC28D1D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764" y="4768982"/>
            <a:ext cx="1165935" cy="116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Quadro 24">
            <a:extLst>
              <a:ext uri="{FF2B5EF4-FFF2-40B4-BE49-F238E27FC236}">
                <a16:creationId xmlns:a16="http://schemas.microsoft.com/office/drawing/2014/main" id="{F5FB57BF-947D-8B47-80AE-58F1C8FB5452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C52FA7A2-50EF-7941-B319-138983511841}"/>
              </a:ext>
            </a:extLst>
          </p:cNvPr>
          <p:cNvCxnSpPr/>
          <p:nvPr/>
        </p:nvCxnSpPr>
        <p:spPr>
          <a:xfrm>
            <a:off x="5375126" y="1288496"/>
            <a:ext cx="0" cy="4228736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7" name="Grupo 12">
            <a:extLst>
              <a:ext uri="{FF2B5EF4-FFF2-40B4-BE49-F238E27FC236}">
                <a16:creationId xmlns:a16="http://schemas.microsoft.com/office/drawing/2014/main" id="{B537DF0E-0BEB-7B46-BE52-FF56F60D50E7}"/>
              </a:ext>
            </a:extLst>
          </p:cNvPr>
          <p:cNvGrpSpPr/>
          <p:nvPr/>
        </p:nvGrpSpPr>
        <p:grpSpPr>
          <a:xfrm>
            <a:off x="10585385" y="3264928"/>
            <a:ext cx="956692" cy="1068712"/>
            <a:chOff x="8754297" y="5387477"/>
            <a:chExt cx="1009124" cy="1321831"/>
          </a:xfrm>
        </p:grpSpPr>
        <p:pic>
          <p:nvPicPr>
            <p:cNvPr id="19" name="Picture 4" descr="Back ícones - Download Gratuito em PNG e SVG">
              <a:hlinkClick r:id="rId6" action="ppaction://hlinksldjump"/>
              <a:extLst>
                <a:ext uri="{FF2B5EF4-FFF2-40B4-BE49-F238E27FC236}">
                  <a16:creationId xmlns:a16="http://schemas.microsoft.com/office/drawing/2014/main" id="{8E0C2E77-3EBF-8D4A-9689-382B8718F4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1" y="5387477"/>
              <a:ext cx="952499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ED0EB5E8-DF85-B243-90D2-5FEC89730864}"/>
                </a:ext>
              </a:extLst>
            </p:cNvPr>
            <p:cNvSpPr txBox="1"/>
            <p:nvPr/>
          </p:nvSpPr>
          <p:spPr>
            <a:xfrm>
              <a:off x="8754297" y="6339977"/>
              <a:ext cx="100912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A0F62F0F-1361-E346-831B-A5E91053264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218609" y="1181712"/>
            <a:ext cx="3291840" cy="4114800"/>
          </a:xfrm>
          <a:prstGeom prst="rect">
            <a:avLst/>
          </a:prstGeom>
        </p:spPr>
      </p:pic>
      <p:pic>
        <p:nvPicPr>
          <p:cNvPr id="22" name="Picture 7" descr="Doodle de seta de linha curva - Baixar PNG/SVG Transparente">
            <a:extLst>
              <a:ext uri="{FF2B5EF4-FFF2-40B4-BE49-F238E27FC236}">
                <a16:creationId xmlns:a16="http://schemas.microsoft.com/office/drawing/2014/main" id="{DDE2094B-1B35-3749-BAD2-195C526D6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45045" flipH="1">
            <a:off x="4956636" y="651081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5406D01E-003F-6749-B09D-2FA98B646470}"/>
              </a:ext>
            </a:extLst>
          </p:cNvPr>
          <p:cNvSpPr txBox="1"/>
          <p:nvPr/>
        </p:nvSpPr>
        <p:spPr>
          <a:xfrm>
            <a:off x="2379282" y="353144"/>
            <a:ext cx="2742354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 </a:t>
            </a:r>
          </a:p>
        </p:txBody>
      </p:sp>
    </p:spTree>
    <p:extLst>
      <p:ext uri="{BB962C8B-B14F-4D97-AF65-F5344CB8AC3E}">
        <p14:creationId xmlns:p14="http://schemas.microsoft.com/office/powerpoint/2010/main" val="825397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CDCAF2F-5A4A-DC49-A562-37C3C957EB7B}"/>
              </a:ext>
            </a:extLst>
          </p:cNvPr>
          <p:cNvSpPr/>
          <p:nvPr/>
        </p:nvSpPr>
        <p:spPr>
          <a:xfrm>
            <a:off x="793" y="261062"/>
            <a:ext cx="12188827" cy="1195381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15F45D1-4FD3-E641-8C37-299CDCFC0AC9}"/>
              </a:ext>
            </a:extLst>
          </p:cNvPr>
          <p:cNvSpPr txBox="1">
            <a:spLocks/>
          </p:cNvSpPr>
          <p:nvPr/>
        </p:nvSpPr>
        <p:spPr>
          <a:xfrm>
            <a:off x="130787" y="486183"/>
            <a:ext cx="11652312" cy="11428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8c. Raciocínio diagnóstico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5809C96E-B72C-314A-80B0-BB6B3E9C9E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4587827"/>
              </p:ext>
            </p:extLst>
          </p:nvPr>
        </p:nvGraphicFramePr>
        <p:xfrm>
          <a:off x="982638" y="1456443"/>
          <a:ext cx="7997097" cy="463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Examples | Responsive Web Desig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A2E6A0-6150-EE4F-9C42-15A258DD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96" y="1557037"/>
            <a:ext cx="2142846" cy="21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64A60F4-DD30-C446-B517-935E95E8D3F8}"/>
              </a:ext>
            </a:extLst>
          </p:cNvPr>
          <p:cNvSpPr txBox="1"/>
          <p:nvPr/>
        </p:nvSpPr>
        <p:spPr>
          <a:xfrm>
            <a:off x="9116396" y="3357001"/>
            <a:ext cx="2295400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Exemplo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523920-0140-E84B-B080-43429EFA997A}"/>
              </a:ext>
            </a:extLst>
          </p:cNvPr>
          <p:cNvSpPr txBox="1"/>
          <p:nvPr/>
        </p:nvSpPr>
        <p:spPr>
          <a:xfrm>
            <a:off x="9191147" y="5950694"/>
            <a:ext cx="22319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12" name="Picture 6" descr="ícone Casa, casa Livre de Web and Media">
            <a:hlinkClick r:id="rId8" action="ppaction://hlinksldjump"/>
            <a:extLst>
              <a:ext uri="{FF2B5EF4-FFF2-40B4-BE49-F238E27FC236}">
                <a16:creationId xmlns:a16="http://schemas.microsoft.com/office/drawing/2014/main" id="{D5BBDA91-B4AC-B640-A2C9-70C937EA6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650" y="4546063"/>
            <a:ext cx="1402890" cy="14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560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o 1">
            <a:extLst>
              <a:ext uri="{FF2B5EF4-FFF2-40B4-BE49-F238E27FC236}">
                <a16:creationId xmlns:a16="http://schemas.microsoft.com/office/drawing/2014/main" id="{BB9C557B-E492-B64E-AB4B-C441237642B9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A4E89A9-16F8-694B-A55C-62C495669719}"/>
              </a:ext>
            </a:extLst>
          </p:cNvPr>
          <p:cNvSpPr/>
          <p:nvPr/>
        </p:nvSpPr>
        <p:spPr>
          <a:xfrm>
            <a:off x="329183" y="2348880"/>
            <a:ext cx="11532046" cy="1195381"/>
          </a:xfrm>
          <a:prstGeom prst="rect">
            <a:avLst/>
          </a:prstGeom>
          <a:solidFill>
            <a:srgbClr val="319D9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1143B9B-5734-0F4C-9B03-0849EF45D779}"/>
              </a:ext>
            </a:extLst>
          </p:cNvPr>
          <p:cNvSpPr txBox="1">
            <a:spLocks/>
          </p:cNvSpPr>
          <p:nvPr/>
        </p:nvSpPr>
        <p:spPr>
          <a:xfrm>
            <a:off x="4648923" y="2564490"/>
            <a:ext cx="3012091" cy="11428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Obrigada!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AE2358F-B087-D14F-AA56-DC5531EEE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79" y="176268"/>
            <a:ext cx="1263732" cy="1511755"/>
          </a:xfrm>
          <a:prstGeom prst="rect">
            <a:avLst/>
          </a:prstGeom>
        </p:spPr>
      </p:pic>
      <p:pic>
        <p:nvPicPr>
          <p:cNvPr id="6" name="Imagem 5" descr="Uma imagem contendo desenho&#10;&#10;Descrição gerada automaticamente">
            <a:extLst>
              <a:ext uri="{FF2B5EF4-FFF2-40B4-BE49-F238E27FC236}">
                <a16:creationId xmlns:a16="http://schemas.microsoft.com/office/drawing/2014/main" id="{DF2338FA-2967-9D4C-BF78-FF3A104929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3678" y="998137"/>
            <a:ext cx="1254071" cy="35264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76AD2F3-6565-C549-8E9F-99E21FE4FADD}"/>
              </a:ext>
            </a:extLst>
          </p:cNvPr>
          <p:cNvSpPr txBox="1"/>
          <p:nvPr/>
        </p:nvSpPr>
        <p:spPr>
          <a:xfrm>
            <a:off x="3790950" y="4512944"/>
            <a:ext cx="58779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u="sng" dirty="0">
                <a:solidFill>
                  <a:srgbClr val="319D9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modablarissa@gmail.com</a:t>
            </a:r>
            <a:endParaRPr lang="pt-BR" sz="2400" u="sng" dirty="0">
              <a:solidFill>
                <a:srgbClr val="319D93"/>
              </a:solidFill>
            </a:endParaRPr>
          </a:p>
          <a:p>
            <a:r>
              <a:rPr lang="pt-BR" sz="2400" u="sng" dirty="0">
                <a:solidFill>
                  <a:srgbClr val="319D9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rtrmbastos@gmail.com</a:t>
            </a:r>
            <a:endParaRPr lang="pt-BR" sz="2400" u="sng" dirty="0">
              <a:solidFill>
                <a:srgbClr val="319D93"/>
              </a:solidFill>
            </a:endParaRPr>
          </a:p>
          <a:p>
            <a:r>
              <a:rPr lang="pt-BR" sz="2400" u="sng" dirty="0">
                <a:solidFill>
                  <a:srgbClr val="319D9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thaismpetta@gmail.com</a:t>
            </a:r>
            <a:endParaRPr lang="pt-BR" sz="2400" u="sng" dirty="0">
              <a:solidFill>
                <a:srgbClr val="319D93"/>
              </a:solidFill>
            </a:endParaRPr>
          </a:p>
          <a:p>
            <a:endParaRPr lang="pt-BR" sz="2400" u="sng" dirty="0">
              <a:solidFill>
                <a:srgbClr val="319D93"/>
              </a:solidFill>
            </a:endParaRPr>
          </a:p>
        </p:txBody>
      </p:sp>
      <p:pic>
        <p:nvPicPr>
          <p:cNvPr id="9" name="Gráfico 8" descr="Internet">
            <a:extLst>
              <a:ext uri="{FF2B5EF4-FFF2-40B4-BE49-F238E27FC236}">
                <a16:creationId xmlns:a16="http://schemas.microsoft.com/office/drawing/2014/main" id="{3455BCC3-F9EE-3047-B413-ACD8A0F30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69473" y="4186541"/>
            <a:ext cx="1978710" cy="197871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782838" y="704453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Footlight MT Light" pitchFamily="18" charset="0"/>
              </a:rPr>
              <a:t>Caso tenha dúvidas ou sugestões sobre o tutorial, nos encaminhe uma mensagem, por um dos e-mail abaixo: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10238891" y="5157192"/>
            <a:ext cx="1688963" cy="1336095"/>
            <a:chOff x="8719232" y="3898135"/>
            <a:chExt cx="2232248" cy="2092599"/>
          </a:xfrm>
        </p:grpSpPr>
        <p:sp>
          <p:nvSpPr>
            <p:cNvPr id="14" name="CaixaDeTexto 13"/>
            <p:cNvSpPr txBox="1"/>
            <p:nvPr/>
          </p:nvSpPr>
          <p:spPr>
            <a:xfrm>
              <a:off x="8719232" y="5302949"/>
              <a:ext cx="2232248" cy="687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Voltar ao menu principal</a:t>
              </a:r>
            </a:p>
          </p:txBody>
        </p:sp>
        <p:pic>
          <p:nvPicPr>
            <p:cNvPr id="15" name="Picture 6" descr="ícone Casa, casa Livre de Web and Media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0782" y="3898135"/>
              <a:ext cx="1403073" cy="1403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87201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5E913F8C-77E1-D042-8946-D9695132E5D1}"/>
              </a:ext>
            </a:extLst>
          </p:cNvPr>
          <p:cNvGrpSpPr/>
          <p:nvPr/>
        </p:nvGrpSpPr>
        <p:grpSpPr>
          <a:xfrm>
            <a:off x="6239222" y="1848784"/>
            <a:ext cx="4330700" cy="3236400"/>
            <a:chOff x="5735166" y="1124744"/>
            <a:chExt cx="4330700" cy="3236838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51CBC025-5530-C546-830A-E51B11472708}"/>
                </a:ext>
              </a:extLst>
            </p:cNvPr>
            <p:cNvGrpSpPr/>
            <p:nvPr/>
          </p:nvGrpSpPr>
          <p:grpSpPr>
            <a:xfrm>
              <a:off x="5735166" y="1124744"/>
              <a:ext cx="4330700" cy="3236838"/>
              <a:chOff x="3923506" y="2470150"/>
              <a:chExt cx="4330700" cy="3236838"/>
            </a:xfrm>
          </p:grpSpPr>
          <p:pic>
            <p:nvPicPr>
              <p:cNvPr id="3" name="Imagem 2" descr="Texto, Carta&#10;&#10;Descrição gerada automaticamente">
                <a:extLst>
                  <a:ext uri="{FF2B5EF4-FFF2-40B4-BE49-F238E27FC236}">
                    <a16:creationId xmlns:a16="http://schemas.microsoft.com/office/drawing/2014/main" id="{6E4A7F52-2176-EE41-AB34-086AFB0BA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6206" y="2470150"/>
                <a:ext cx="4318000" cy="1917700"/>
              </a:xfrm>
              <a:prstGeom prst="rect">
                <a:avLst/>
              </a:prstGeom>
            </p:spPr>
          </p:pic>
          <p:pic>
            <p:nvPicPr>
              <p:cNvPr id="5" name="Imagem 4" descr="Texto, Carta&#10;&#10;Descrição gerada automaticamente">
                <a:extLst>
                  <a:ext uri="{FF2B5EF4-FFF2-40B4-BE49-F238E27FC236}">
                    <a16:creationId xmlns:a16="http://schemas.microsoft.com/office/drawing/2014/main" id="{EEB4B1F1-A69E-2041-93F2-9861348B4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3506" y="4221088"/>
                <a:ext cx="4330700" cy="1485900"/>
              </a:xfrm>
              <a:prstGeom prst="rect">
                <a:avLst/>
              </a:prstGeom>
            </p:spPr>
          </p:pic>
        </p:grp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0F18C3D6-FAEC-554C-91D8-39A99D3734CD}"/>
                </a:ext>
              </a:extLst>
            </p:cNvPr>
            <p:cNvCxnSpPr>
              <a:cxnSpLocks/>
            </p:cNvCxnSpPr>
            <p:nvPr/>
          </p:nvCxnSpPr>
          <p:spPr>
            <a:xfrm>
              <a:off x="6023198" y="1463097"/>
              <a:ext cx="1728192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FAFF182-BEDF-5140-8AF6-705A1AE8582D}"/>
              </a:ext>
            </a:extLst>
          </p:cNvPr>
          <p:cNvSpPr txBox="1"/>
          <p:nvPr/>
        </p:nvSpPr>
        <p:spPr>
          <a:xfrm>
            <a:off x="10271670" y="5892819"/>
            <a:ext cx="1854968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14" name="Picture 6" descr="ícone Casa, casa Livre de Web and Media">
            <a:hlinkClick r:id="rId4" action="ppaction://hlinksldjump"/>
            <a:extLst>
              <a:ext uri="{FF2B5EF4-FFF2-40B4-BE49-F238E27FC236}">
                <a16:creationId xmlns:a16="http://schemas.microsoft.com/office/drawing/2014/main" id="{E9931D7E-3581-CB4D-9708-931CA9EAE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306" y="4725144"/>
            <a:ext cx="1165935" cy="116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Quadro 15">
            <a:extLst>
              <a:ext uri="{FF2B5EF4-FFF2-40B4-BE49-F238E27FC236}">
                <a16:creationId xmlns:a16="http://schemas.microsoft.com/office/drawing/2014/main" id="{4BCFCECB-1F83-DF44-8EDB-04165C9023AD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934C4113-D5D6-7F46-B511-397546604048}"/>
              </a:ext>
            </a:extLst>
          </p:cNvPr>
          <p:cNvCxnSpPr/>
          <p:nvPr/>
        </p:nvCxnSpPr>
        <p:spPr>
          <a:xfrm>
            <a:off x="5735166" y="1124744"/>
            <a:ext cx="0" cy="4228736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5" name="Grupo 12">
            <a:extLst>
              <a:ext uri="{FF2B5EF4-FFF2-40B4-BE49-F238E27FC236}">
                <a16:creationId xmlns:a16="http://schemas.microsoft.com/office/drawing/2014/main" id="{B26110C0-EAA4-9849-8AF3-1A444A107C5D}"/>
              </a:ext>
            </a:extLst>
          </p:cNvPr>
          <p:cNvGrpSpPr/>
          <p:nvPr/>
        </p:nvGrpSpPr>
        <p:grpSpPr>
          <a:xfrm>
            <a:off x="9314977" y="5194094"/>
            <a:ext cx="956692" cy="1068712"/>
            <a:chOff x="8899764" y="5387477"/>
            <a:chExt cx="1009124" cy="1321831"/>
          </a:xfrm>
        </p:grpSpPr>
        <p:pic>
          <p:nvPicPr>
            <p:cNvPr id="18" name="Picture 4" descr="Back ícones - Download Gratuito em PNG e SVG">
              <a:hlinkClick r:id="rId6" action="ppaction://hlinksldjump"/>
              <a:extLst>
                <a:ext uri="{FF2B5EF4-FFF2-40B4-BE49-F238E27FC236}">
                  <a16:creationId xmlns:a16="http://schemas.microsoft.com/office/drawing/2014/main" id="{26DCEB53-549A-C549-9DE1-8F0C430DB7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1110" y="5387477"/>
              <a:ext cx="952499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6FDC44EF-9D43-B145-A845-E6DA5CBC5AFA}"/>
                </a:ext>
              </a:extLst>
            </p:cNvPr>
            <p:cNvSpPr txBox="1"/>
            <p:nvPr/>
          </p:nvSpPr>
          <p:spPr>
            <a:xfrm>
              <a:off x="8899764" y="6339977"/>
              <a:ext cx="100912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pic>
        <p:nvPicPr>
          <p:cNvPr id="20" name="Picture 7">
            <a:extLst>
              <a:ext uri="{FF2B5EF4-FFF2-40B4-BE49-F238E27FC236}">
                <a16:creationId xmlns:a16="http://schemas.microsoft.com/office/drawing/2014/main" id="{5F0C2678-E97A-2546-85E9-DE8254D83FA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58157" y="1258416"/>
            <a:ext cx="4144945" cy="4114800"/>
          </a:xfrm>
          <a:prstGeom prst="rect">
            <a:avLst/>
          </a:prstGeom>
        </p:spPr>
      </p:pic>
      <p:pic>
        <p:nvPicPr>
          <p:cNvPr id="22" name="Picture 7" descr="Doodle de seta de linha curva - Baixar PNG/SVG Transparente">
            <a:extLst>
              <a:ext uri="{FF2B5EF4-FFF2-40B4-BE49-F238E27FC236}">
                <a16:creationId xmlns:a16="http://schemas.microsoft.com/office/drawing/2014/main" id="{AF138FDF-F512-0D45-99E3-A0C0B201B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54955">
            <a:off x="10731242" y="823731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ECD0C427-6E51-514F-A76E-60F74ACF4540}"/>
              </a:ext>
            </a:extLst>
          </p:cNvPr>
          <p:cNvSpPr txBox="1"/>
          <p:nvPr/>
        </p:nvSpPr>
        <p:spPr>
          <a:xfrm>
            <a:off x="9026212" y="380200"/>
            <a:ext cx="2742354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 </a:t>
            </a:r>
          </a:p>
        </p:txBody>
      </p:sp>
      <p:pic>
        <p:nvPicPr>
          <p:cNvPr id="4" name="Imagem 3" descr="Texto&#10;&#10;Descrição gerada automaticamente">
            <a:hlinkClick r:id="rId10"/>
            <a:extLst>
              <a:ext uri="{FF2B5EF4-FFF2-40B4-BE49-F238E27FC236}">
                <a16:creationId xmlns:a16="http://schemas.microsoft.com/office/drawing/2014/main" id="{72289918-A209-FB46-9550-2F97020C04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811" y="934085"/>
            <a:ext cx="4024733" cy="75531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963902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CDCAF2F-5A4A-DC49-A562-37C3C957EB7B}"/>
              </a:ext>
            </a:extLst>
          </p:cNvPr>
          <p:cNvSpPr/>
          <p:nvPr/>
        </p:nvSpPr>
        <p:spPr>
          <a:xfrm>
            <a:off x="793" y="261062"/>
            <a:ext cx="12188827" cy="1195381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15F45D1-4FD3-E641-8C37-299CDCFC0AC9}"/>
              </a:ext>
            </a:extLst>
          </p:cNvPr>
          <p:cNvSpPr txBox="1">
            <a:spLocks/>
          </p:cNvSpPr>
          <p:nvPr/>
        </p:nvSpPr>
        <p:spPr>
          <a:xfrm>
            <a:off x="130787" y="486183"/>
            <a:ext cx="11652312" cy="11428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8d. Características do prognóstico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5809C96E-B72C-314A-80B0-BB6B3E9C9E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7035567"/>
              </p:ext>
            </p:extLst>
          </p:nvPr>
        </p:nvGraphicFramePr>
        <p:xfrm>
          <a:off x="982638" y="1456443"/>
          <a:ext cx="7997097" cy="463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Examples | Responsive Web Desig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A2E6A0-6150-EE4F-9C42-15A258DD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96" y="1557037"/>
            <a:ext cx="2142846" cy="21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64A60F4-DD30-C446-B517-935E95E8D3F8}"/>
              </a:ext>
            </a:extLst>
          </p:cNvPr>
          <p:cNvSpPr txBox="1"/>
          <p:nvPr/>
        </p:nvSpPr>
        <p:spPr>
          <a:xfrm>
            <a:off x="9116396" y="3357001"/>
            <a:ext cx="2295400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Exemplo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523920-0140-E84B-B080-43429EFA997A}"/>
              </a:ext>
            </a:extLst>
          </p:cNvPr>
          <p:cNvSpPr txBox="1"/>
          <p:nvPr/>
        </p:nvSpPr>
        <p:spPr>
          <a:xfrm>
            <a:off x="9191147" y="5950694"/>
            <a:ext cx="22319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12" name="Picture 6" descr="ícone Casa, casa Livre de Web and Media">
            <a:hlinkClick r:id="rId8" action="ppaction://hlinksldjump"/>
            <a:extLst>
              <a:ext uri="{FF2B5EF4-FFF2-40B4-BE49-F238E27FC236}">
                <a16:creationId xmlns:a16="http://schemas.microsoft.com/office/drawing/2014/main" id="{D5BBDA91-B4AC-B640-A2C9-70C937EA6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650" y="4546063"/>
            <a:ext cx="1402890" cy="14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6670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, Carta&#10;&#10;Descrição gerada automaticamente">
            <a:hlinkClick r:id="rId2"/>
            <a:extLst>
              <a:ext uri="{FF2B5EF4-FFF2-40B4-BE49-F238E27FC236}">
                <a16:creationId xmlns:a16="http://schemas.microsoft.com/office/drawing/2014/main" id="{3C8B47C2-FF20-0442-9D0B-C74FFDEEB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54" y="2337172"/>
            <a:ext cx="4419600" cy="173990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2B2E6FF-ECCD-094A-9D1D-E763FC003C63}"/>
              </a:ext>
            </a:extLst>
          </p:cNvPr>
          <p:cNvSpPr txBox="1"/>
          <p:nvPr/>
        </p:nvSpPr>
        <p:spPr>
          <a:xfrm>
            <a:off x="10199128" y="5892819"/>
            <a:ext cx="1854968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8" name="Picture 6" descr="ícone Casa, casa Livre de Web and Media">
            <a:hlinkClick r:id="rId4" action="ppaction://hlinksldjump"/>
            <a:extLst>
              <a:ext uri="{FF2B5EF4-FFF2-40B4-BE49-F238E27FC236}">
                <a16:creationId xmlns:a16="http://schemas.microsoft.com/office/drawing/2014/main" id="{E1CAD39A-5C33-FC47-B1B7-13D696A29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764" y="4725144"/>
            <a:ext cx="1165935" cy="116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Quadro 9">
            <a:extLst>
              <a:ext uri="{FF2B5EF4-FFF2-40B4-BE49-F238E27FC236}">
                <a16:creationId xmlns:a16="http://schemas.microsoft.com/office/drawing/2014/main" id="{2F7961C7-80FE-B349-AEB2-3CB582FAB2D0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DC15A307-EE0E-6D4A-A688-E6BDAADFECB0}"/>
              </a:ext>
            </a:extLst>
          </p:cNvPr>
          <p:cNvCxnSpPr/>
          <p:nvPr/>
        </p:nvCxnSpPr>
        <p:spPr>
          <a:xfrm>
            <a:off x="6239222" y="1124744"/>
            <a:ext cx="0" cy="4228736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2" name="Grupo 12">
            <a:extLst>
              <a:ext uri="{FF2B5EF4-FFF2-40B4-BE49-F238E27FC236}">
                <a16:creationId xmlns:a16="http://schemas.microsoft.com/office/drawing/2014/main" id="{A4CE9108-D02F-0E40-B0A2-31994E93838C}"/>
              </a:ext>
            </a:extLst>
          </p:cNvPr>
          <p:cNvGrpSpPr/>
          <p:nvPr/>
        </p:nvGrpSpPr>
        <p:grpSpPr>
          <a:xfrm>
            <a:off x="9098257" y="5149213"/>
            <a:ext cx="956692" cy="1068712"/>
            <a:chOff x="8754297" y="5387477"/>
            <a:chExt cx="1009124" cy="1321831"/>
          </a:xfrm>
        </p:grpSpPr>
        <p:pic>
          <p:nvPicPr>
            <p:cNvPr id="13" name="Picture 4" descr="Back ícones - Download Gratuito em PNG e SVG">
              <a:hlinkClick r:id="rId6" action="ppaction://hlinksldjump"/>
              <a:extLst>
                <a:ext uri="{FF2B5EF4-FFF2-40B4-BE49-F238E27FC236}">
                  <a16:creationId xmlns:a16="http://schemas.microsoft.com/office/drawing/2014/main" id="{4D93B22E-45B0-4B4D-9C56-A826A468EE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1" y="5387477"/>
              <a:ext cx="948412" cy="948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6F83E919-573C-244C-8CBC-08891BB6125F}"/>
                </a:ext>
              </a:extLst>
            </p:cNvPr>
            <p:cNvSpPr txBox="1"/>
            <p:nvPr/>
          </p:nvSpPr>
          <p:spPr>
            <a:xfrm>
              <a:off x="8754297" y="6339977"/>
              <a:ext cx="100912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pic>
        <p:nvPicPr>
          <p:cNvPr id="18" name="Picture 7" descr="Doodle de seta de linha curva - Baixar PNG/SVG Transparente">
            <a:extLst>
              <a:ext uri="{FF2B5EF4-FFF2-40B4-BE49-F238E27FC236}">
                <a16:creationId xmlns:a16="http://schemas.microsoft.com/office/drawing/2014/main" id="{BE7A13FF-E66B-7C49-B356-83036584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54955">
            <a:off x="10762717" y="780322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F0CB7057-12FA-B140-ABF2-9FB2E63CE8CA}"/>
              </a:ext>
            </a:extLst>
          </p:cNvPr>
          <p:cNvSpPr txBox="1"/>
          <p:nvPr/>
        </p:nvSpPr>
        <p:spPr>
          <a:xfrm>
            <a:off x="9026212" y="380200"/>
            <a:ext cx="2742354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 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9ACBE5A2-D9A3-984E-A8DD-5D172328BC7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46033" y="1124746"/>
            <a:ext cx="3768750" cy="495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023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4DF4B6D-6838-3248-BA5B-38FFF588D770}"/>
              </a:ext>
            </a:extLst>
          </p:cNvPr>
          <p:cNvSpPr/>
          <p:nvPr/>
        </p:nvSpPr>
        <p:spPr>
          <a:xfrm>
            <a:off x="793" y="261062"/>
            <a:ext cx="12188827" cy="1195381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4A02CBD-197C-6941-895D-49CBE3640679}"/>
              </a:ext>
            </a:extLst>
          </p:cNvPr>
          <p:cNvSpPr txBox="1">
            <a:spLocks/>
          </p:cNvSpPr>
          <p:nvPr/>
        </p:nvSpPr>
        <p:spPr>
          <a:xfrm>
            <a:off x="130787" y="486183"/>
            <a:ext cx="11652312" cy="11428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9. Intervenção terapêutica</a:t>
            </a:r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78534F4C-8596-9E4A-829D-3BBA3D8588C4}"/>
              </a:ext>
            </a:extLst>
          </p:cNvPr>
          <p:cNvSpPr/>
          <p:nvPr/>
        </p:nvSpPr>
        <p:spPr>
          <a:xfrm>
            <a:off x="573140" y="2422789"/>
            <a:ext cx="7272808" cy="289713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pt-BR" dirty="0"/>
              <a:t>As intervenções terapêuticas são frequentemente o foco de relatos de caso ou podem fornecer informações de diagnóstico importantes.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pt-BR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pt-BR" dirty="0"/>
              <a:t>Relate com detalhes suficientes para facilitar a replicação.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pt-BR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pt-BR" dirty="0"/>
              <a:t>Forneça um breve relato do motivo pelo qual o paciente recebeu uma determinada intervenção.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ECBEC1A-A8A6-9C40-AE9F-47FF5C161462}"/>
              </a:ext>
            </a:extLst>
          </p:cNvPr>
          <p:cNvSpPr txBox="1"/>
          <p:nvPr/>
        </p:nvSpPr>
        <p:spPr>
          <a:xfrm>
            <a:off x="9109241" y="5731519"/>
            <a:ext cx="22319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13" name="Picture 6" descr="ícone Casa, casa Livre de Web and Media">
            <a:hlinkClick r:id="rId2" action="ppaction://hlinksldjump"/>
            <a:extLst>
              <a:ext uri="{FF2B5EF4-FFF2-40B4-BE49-F238E27FC236}">
                <a16:creationId xmlns:a16="http://schemas.microsoft.com/office/drawing/2014/main" id="{3C9D4326-0AC5-E34C-BF05-C8DE046D3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744" y="4326888"/>
            <a:ext cx="1402890" cy="14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xamples | Responsive Web Desig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3E54A82-FE09-9D4F-91BF-3943C3D2B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96" y="1557037"/>
            <a:ext cx="2142846" cy="21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D688FDB-398B-0345-AEEA-B318B31DAC94}"/>
              </a:ext>
            </a:extLst>
          </p:cNvPr>
          <p:cNvSpPr txBox="1"/>
          <p:nvPr/>
        </p:nvSpPr>
        <p:spPr>
          <a:xfrm>
            <a:off x="9116396" y="3357001"/>
            <a:ext cx="2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Tabela de relato de intervenção</a:t>
            </a:r>
          </a:p>
        </p:txBody>
      </p:sp>
    </p:spTree>
    <p:extLst>
      <p:ext uri="{BB962C8B-B14F-4D97-AF65-F5344CB8AC3E}">
        <p14:creationId xmlns:p14="http://schemas.microsoft.com/office/powerpoint/2010/main" val="34081074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085" y="918266"/>
            <a:ext cx="706035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6431" y="643467"/>
            <a:ext cx="420252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03" y="643467"/>
            <a:ext cx="10932080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Imagem 2" descr="Texto&#10;&#10;Descrição gerada automaticamente">
            <a:hlinkClick r:id="rId2"/>
            <a:extLst>
              <a:ext uri="{FF2B5EF4-FFF2-40B4-BE49-F238E27FC236}">
                <a16:creationId xmlns:a16="http://schemas.microsoft.com/office/drawing/2014/main" id="{E09E1D29-1139-4F4A-8C78-8E9E5820B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40" y="965200"/>
            <a:ext cx="5820625" cy="4927599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F65BC96B-1697-0C41-A4E1-CA7F6A0DD554}"/>
              </a:ext>
            </a:extLst>
          </p:cNvPr>
          <p:cNvGrpSpPr/>
          <p:nvPr/>
        </p:nvGrpSpPr>
        <p:grpSpPr>
          <a:xfrm>
            <a:off x="9748445" y="2807189"/>
            <a:ext cx="1854968" cy="1813922"/>
            <a:chOff x="9763353" y="4114565"/>
            <a:chExt cx="1854968" cy="1813922"/>
          </a:xfrm>
        </p:grpSpPr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1640DA4A-7D62-FB4E-A108-A39068A13C10}"/>
                </a:ext>
              </a:extLst>
            </p:cNvPr>
            <p:cNvSpPr txBox="1"/>
            <p:nvPr/>
          </p:nvSpPr>
          <p:spPr>
            <a:xfrm>
              <a:off x="9763353" y="5282240"/>
              <a:ext cx="1854968" cy="64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Voltar ao menu principal</a:t>
              </a:r>
            </a:p>
          </p:txBody>
        </p:sp>
        <p:pic>
          <p:nvPicPr>
            <p:cNvPr id="14" name="Picture 6" descr="ícone Casa, casa Livre de Web and Media">
              <a:hlinkClick r:id="rId4" action="ppaction://hlinksldjump"/>
              <a:extLst>
                <a:ext uri="{FF2B5EF4-FFF2-40B4-BE49-F238E27FC236}">
                  <a16:creationId xmlns:a16="http://schemas.microsoft.com/office/drawing/2014/main" id="{BD0AC156-8DC0-D745-B2F0-CA6C52D6BB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4989" y="4114565"/>
              <a:ext cx="1165935" cy="116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upo 6">
            <a:extLst>
              <a:ext uri="{FF2B5EF4-FFF2-40B4-BE49-F238E27FC236}">
                <a16:creationId xmlns:a16="http://schemas.microsoft.com/office/drawing/2014/main" id="{A7D17F75-6532-BB43-9662-C41C8CFD43AF}"/>
              </a:ext>
            </a:extLst>
          </p:cNvPr>
          <p:cNvGrpSpPr/>
          <p:nvPr/>
        </p:nvGrpSpPr>
        <p:grpSpPr>
          <a:xfrm>
            <a:off x="10115455" y="4792606"/>
            <a:ext cx="982961" cy="1139338"/>
            <a:chOff x="8754297" y="5387476"/>
            <a:chExt cx="1036968" cy="1409366"/>
          </a:xfrm>
        </p:grpSpPr>
        <p:pic>
          <p:nvPicPr>
            <p:cNvPr id="16" name="Picture 4" descr="Back ícones - Download Gratuito em PNG e SVG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F6AD42B-1336-2543-B67E-0A0E484E3F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810921" y="5387476"/>
              <a:ext cx="952864" cy="952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45B30C8C-CE29-3B43-9E17-674DA40A0C58}"/>
                </a:ext>
              </a:extLst>
            </p:cNvPr>
            <p:cNvSpPr txBox="1"/>
            <p:nvPr/>
          </p:nvSpPr>
          <p:spPr>
            <a:xfrm>
              <a:off x="8754297" y="6339977"/>
              <a:ext cx="1036968" cy="456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Próximo</a:t>
              </a:r>
            </a:p>
          </p:txBody>
        </p:sp>
      </p:grpSp>
      <p:grpSp>
        <p:nvGrpSpPr>
          <p:cNvPr id="18" name="Grupo 6">
            <a:extLst>
              <a:ext uri="{FF2B5EF4-FFF2-40B4-BE49-F238E27FC236}">
                <a16:creationId xmlns:a16="http://schemas.microsoft.com/office/drawing/2014/main" id="{3CF9E8A3-83B6-9844-81C1-DBC578D8F592}"/>
              </a:ext>
            </a:extLst>
          </p:cNvPr>
          <p:cNvGrpSpPr/>
          <p:nvPr/>
        </p:nvGrpSpPr>
        <p:grpSpPr>
          <a:xfrm>
            <a:off x="10123490" y="1482496"/>
            <a:ext cx="1014505" cy="1139290"/>
            <a:chOff x="8754297" y="5387476"/>
            <a:chExt cx="1070245" cy="1409307"/>
          </a:xfrm>
        </p:grpSpPr>
        <p:pic>
          <p:nvPicPr>
            <p:cNvPr id="19" name="Picture 4" descr="Back ícones - Download Gratuito em PNG e SVG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A211335-5030-B041-8035-5A64A98016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1" y="5387476"/>
              <a:ext cx="952864" cy="952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08AE9CDE-C5F0-984D-8971-E1EA3F84C84A}"/>
                </a:ext>
              </a:extLst>
            </p:cNvPr>
            <p:cNvSpPr txBox="1"/>
            <p:nvPr/>
          </p:nvSpPr>
          <p:spPr>
            <a:xfrm>
              <a:off x="8754297" y="6339977"/>
              <a:ext cx="1070245" cy="456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pic>
        <p:nvPicPr>
          <p:cNvPr id="22" name="Picture 7" descr="Doodle de seta de linha curva - Baixar PNG/SVG Transparente">
            <a:extLst>
              <a:ext uri="{FF2B5EF4-FFF2-40B4-BE49-F238E27FC236}">
                <a16:creationId xmlns:a16="http://schemas.microsoft.com/office/drawing/2014/main" id="{6B331CCE-1775-BE4A-B215-29DC43CBE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45045" flipH="1">
            <a:off x="2555228" y="651006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F8193F35-95B1-EC47-9690-8A253D2E8E8E}"/>
              </a:ext>
            </a:extLst>
          </p:cNvPr>
          <p:cNvSpPr txBox="1"/>
          <p:nvPr/>
        </p:nvSpPr>
        <p:spPr>
          <a:xfrm>
            <a:off x="463093" y="181826"/>
            <a:ext cx="2781787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na tabela</a:t>
            </a:r>
          </a:p>
        </p:txBody>
      </p:sp>
      <p:pic>
        <p:nvPicPr>
          <p:cNvPr id="24" name="Picture 5">
            <a:extLst>
              <a:ext uri="{FF2B5EF4-FFF2-40B4-BE49-F238E27FC236}">
                <a16:creationId xmlns:a16="http://schemas.microsoft.com/office/drawing/2014/main" id="{094E2172-BB1E-CC4F-AE40-A6BBF9A4391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5566" y="2780928"/>
            <a:ext cx="4571796" cy="344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831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C2C65966-6ADB-B243-81CB-C4AABC85E5EA}"/>
              </a:ext>
            </a:extLst>
          </p:cNvPr>
          <p:cNvSpPr/>
          <p:nvPr/>
        </p:nvSpPr>
        <p:spPr>
          <a:xfrm>
            <a:off x="623867" y="1854157"/>
            <a:ext cx="6263324" cy="45267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241300" dir="8400000" algn="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4DF4B6D-6838-3248-BA5B-38FFF588D770}"/>
              </a:ext>
            </a:extLst>
          </p:cNvPr>
          <p:cNvSpPr/>
          <p:nvPr/>
        </p:nvSpPr>
        <p:spPr>
          <a:xfrm>
            <a:off x="793" y="261062"/>
            <a:ext cx="12188827" cy="1195381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78534F4C-8596-9E4A-829D-3BBA3D8588C4}"/>
              </a:ext>
            </a:extLst>
          </p:cNvPr>
          <p:cNvSpPr/>
          <p:nvPr/>
        </p:nvSpPr>
        <p:spPr>
          <a:xfrm>
            <a:off x="623867" y="1989027"/>
            <a:ext cx="5658429" cy="64624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just"/>
            <a:r>
              <a:rPr lang="pt-BR" sz="2400" dirty="0">
                <a:latin typeface="Footlight MT Light" pitchFamily="18" charset="0"/>
              </a:rPr>
              <a:t>Este item divide-se em:</a:t>
            </a:r>
          </a:p>
        </p:txBody>
      </p:sp>
      <p:grpSp>
        <p:nvGrpSpPr>
          <p:cNvPr id="5" name="Grupo 9">
            <a:extLst>
              <a:ext uri="{FF2B5EF4-FFF2-40B4-BE49-F238E27FC236}">
                <a16:creationId xmlns:a16="http://schemas.microsoft.com/office/drawing/2014/main" id="{DF4204E5-F30A-2545-B833-6109A11B3E7A}"/>
              </a:ext>
            </a:extLst>
          </p:cNvPr>
          <p:cNvGrpSpPr/>
          <p:nvPr/>
        </p:nvGrpSpPr>
        <p:grpSpPr>
          <a:xfrm>
            <a:off x="1774726" y="3341106"/>
            <a:ext cx="3743928" cy="1552887"/>
            <a:chOff x="1918742" y="2560477"/>
            <a:chExt cx="3242861" cy="1338827"/>
          </a:xfrm>
        </p:grpSpPr>
        <p:sp>
          <p:nvSpPr>
            <p:cNvPr id="6" name="Retângulo 5">
              <a:hlinkClick r:id="rId2" action="ppaction://hlinksldjump"/>
              <a:extLst>
                <a:ext uri="{FF2B5EF4-FFF2-40B4-BE49-F238E27FC236}">
                  <a16:creationId xmlns:a16="http://schemas.microsoft.com/office/drawing/2014/main" id="{D1E6BCBB-21DC-914C-9596-A00A538F51C9}"/>
                </a:ext>
              </a:extLst>
            </p:cNvPr>
            <p:cNvSpPr/>
            <p:nvPr/>
          </p:nvSpPr>
          <p:spPr>
            <a:xfrm>
              <a:off x="1923510" y="2560477"/>
              <a:ext cx="3238093" cy="3184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just"/>
              <a:r>
                <a:rPr lang="pt-BR" dirty="0">
                  <a:latin typeface="Footlight MT Light" pitchFamily="18" charset="0"/>
                </a:rPr>
                <a:t>9a. Tipos de intervenção</a:t>
              </a:r>
            </a:p>
          </p:txBody>
        </p:sp>
        <p:sp>
          <p:nvSpPr>
            <p:cNvPr id="7" name="Retângulo 6">
              <a:hlinkClick r:id="rId3" action="ppaction://hlinksldjump"/>
              <a:extLst>
                <a:ext uri="{FF2B5EF4-FFF2-40B4-BE49-F238E27FC236}">
                  <a16:creationId xmlns:a16="http://schemas.microsoft.com/office/drawing/2014/main" id="{ACD8B0BB-2531-ED49-B943-B9F2BE98C956}"/>
                </a:ext>
              </a:extLst>
            </p:cNvPr>
            <p:cNvSpPr/>
            <p:nvPr/>
          </p:nvSpPr>
          <p:spPr>
            <a:xfrm>
              <a:off x="1921009" y="3070701"/>
              <a:ext cx="3238092" cy="3184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just"/>
              <a:r>
                <a:rPr lang="pt-BR" dirty="0">
                  <a:latin typeface="Footlight MT Light" pitchFamily="18" charset="0"/>
                </a:rPr>
                <a:t>9b. Administração da intervenção</a:t>
              </a:r>
            </a:p>
          </p:txBody>
        </p:sp>
        <p:sp>
          <p:nvSpPr>
            <p:cNvPr id="8" name="Retângulo 7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AE0B4-D576-9C4A-8B2E-B762E244BBE7}"/>
                </a:ext>
              </a:extLst>
            </p:cNvPr>
            <p:cNvSpPr/>
            <p:nvPr/>
          </p:nvSpPr>
          <p:spPr>
            <a:xfrm>
              <a:off x="1918742" y="3580925"/>
              <a:ext cx="3238093" cy="318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just"/>
              <a:r>
                <a:rPr lang="pt-BR" dirty="0">
                  <a:latin typeface="Footlight MT Light" pitchFamily="18" charset="0"/>
                </a:rPr>
                <a:t>9c. Mudanças na intervenção</a:t>
              </a: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ECBEC1A-A8A6-9C40-AE9F-47FF5C161462}"/>
              </a:ext>
            </a:extLst>
          </p:cNvPr>
          <p:cNvSpPr txBox="1"/>
          <p:nvPr/>
        </p:nvSpPr>
        <p:spPr>
          <a:xfrm>
            <a:off x="8718891" y="5446704"/>
            <a:ext cx="22319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13" name="Picture 6" descr="ícone Casa, casa Livre de Web and Media">
            <a:hlinkClick r:id="rId5" action="ppaction://hlinksldjump"/>
            <a:extLst>
              <a:ext uri="{FF2B5EF4-FFF2-40B4-BE49-F238E27FC236}">
                <a16:creationId xmlns:a16="http://schemas.microsoft.com/office/drawing/2014/main" id="{3C9D4326-0AC5-E34C-BF05-C8DE046D3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394" y="4042073"/>
            <a:ext cx="1402890" cy="14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4">
            <a:extLst>
              <a:ext uri="{FF2B5EF4-FFF2-40B4-BE49-F238E27FC236}">
                <a16:creationId xmlns:a16="http://schemas.microsoft.com/office/drawing/2014/main" id="{E97D269B-8EC0-D145-8CF9-8F8B9099BA20}"/>
              </a:ext>
            </a:extLst>
          </p:cNvPr>
          <p:cNvGrpSpPr/>
          <p:nvPr/>
        </p:nvGrpSpPr>
        <p:grpSpPr>
          <a:xfrm>
            <a:off x="8759155" y="1701033"/>
            <a:ext cx="2447953" cy="1871964"/>
            <a:chOff x="8759502" y="1340768"/>
            <a:chExt cx="2448272" cy="1872208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AFFE214C-27A0-1C46-BB4A-A9FA80317713}"/>
                </a:ext>
              </a:extLst>
            </p:cNvPr>
            <p:cNvSpPr txBox="1"/>
            <p:nvPr/>
          </p:nvSpPr>
          <p:spPr>
            <a:xfrm>
              <a:off x="8759502" y="2566645"/>
              <a:ext cx="2448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Para obter a resposta, clique no item desejado</a:t>
              </a:r>
            </a:p>
          </p:txBody>
        </p:sp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AAB7D32B-48A9-DB41-BC62-121E8E57C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9560" y="1340768"/>
              <a:ext cx="1325515" cy="1325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Título 1">
            <a:extLst>
              <a:ext uri="{FF2B5EF4-FFF2-40B4-BE49-F238E27FC236}">
                <a16:creationId xmlns:a16="http://schemas.microsoft.com/office/drawing/2014/main" id="{57EE9C73-3862-7446-9EAC-5FC79902E8AE}"/>
              </a:ext>
            </a:extLst>
          </p:cNvPr>
          <p:cNvSpPr txBox="1">
            <a:spLocks/>
          </p:cNvSpPr>
          <p:nvPr/>
        </p:nvSpPr>
        <p:spPr>
          <a:xfrm>
            <a:off x="130787" y="486183"/>
            <a:ext cx="11652312" cy="11428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9. Intervenção terapêutica</a:t>
            </a:r>
          </a:p>
        </p:txBody>
      </p:sp>
    </p:spTree>
    <p:extLst>
      <p:ext uri="{BB962C8B-B14F-4D97-AF65-F5344CB8AC3E}">
        <p14:creationId xmlns:p14="http://schemas.microsoft.com/office/powerpoint/2010/main" val="5022576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CDCAF2F-5A4A-DC49-A562-37C3C957EB7B}"/>
              </a:ext>
            </a:extLst>
          </p:cNvPr>
          <p:cNvSpPr/>
          <p:nvPr/>
        </p:nvSpPr>
        <p:spPr>
          <a:xfrm>
            <a:off x="793" y="261062"/>
            <a:ext cx="12188827" cy="1195381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15F45D1-4FD3-E641-8C37-299CDCFC0AC9}"/>
              </a:ext>
            </a:extLst>
          </p:cNvPr>
          <p:cNvSpPr txBox="1">
            <a:spLocks/>
          </p:cNvSpPr>
          <p:nvPr/>
        </p:nvSpPr>
        <p:spPr>
          <a:xfrm>
            <a:off x="130787" y="486183"/>
            <a:ext cx="11652312" cy="11428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9a. Tipos de intervenção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5809C96E-B72C-314A-80B0-BB6B3E9C9E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4144277"/>
              </p:ext>
            </p:extLst>
          </p:nvPr>
        </p:nvGraphicFramePr>
        <p:xfrm>
          <a:off x="982638" y="1456443"/>
          <a:ext cx="7997097" cy="463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Examples | Responsive Web Desig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A2E6A0-6150-EE4F-9C42-15A258DD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96" y="1557037"/>
            <a:ext cx="2142846" cy="21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64A60F4-DD30-C446-B517-935E95E8D3F8}"/>
              </a:ext>
            </a:extLst>
          </p:cNvPr>
          <p:cNvSpPr txBox="1"/>
          <p:nvPr/>
        </p:nvSpPr>
        <p:spPr>
          <a:xfrm>
            <a:off x="9116396" y="3357001"/>
            <a:ext cx="2295400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Exemplo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523920-0140-E84B-B080-43429EFA997A}"/>
              </a:ext>
            </a:extLst>
          </p:cNvPr>
          <p:cNvSpPr txBox="1"/>
          <p:nvPr/>
        </p:nvSpPr>
        <p:spPr>
          <a:xfrm>
            <a:off x="9191147" y="5950694"/>
            <a:ext cx="22319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12" name="Picture 6" descr="ícone Casa, casa Livre de Web and Media">
            <a:hlinkClick r:id="rId8" action="ppaction://hlinksldjump"/>
            <a:extLst>
              <a:ext uri="{FF2B5EF4-FFF2-40B4-BE49-F238E27FC236}">
                <a16:creationId xmlns:a16="http://schemas.microsoft.com/office/drawing/2014/main" id="{D5BBDA91-B4AC-B640-A2C9-70C937EA6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650" y="4546063"/>
            <a:ext cx="1402890" cy="14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9702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hlinkClick r:id="rId2"/>
            <a:extLst>
              <a:ext uri="{FF2B5EF4-FFF2-40B4-BE49-F238E27FC236}">
                <a16:creationId xmlns:a16="http://schemas.microsoft.com/office/drawing/2014/main" id="{C4CA4C8E-7DA5-D145-A019-562471F97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262" y="1412776"/>
            <a:ext cx="4419600" cy="336550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87ECB35-BD4F-3145-B37D-3B8B08B40039}"/>
              </a:ext>
            </a:extLst>
          </p:cNvPr>
          <p:cNvSpPr txBox="1"/>
          <p:nvPr/>
        </p:nvSpPr>
        <p:spPr>
          <a:xfrm>
            <a:off x="10199128" y="6023113"/>
            <a:ext cx="1854968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9" name="Picture 6" descr="ícone Casa, casa Livre de Web and Media">
            <a:hlinkClick r:id="rId4" action="ppaction://hlinksldjump"/>
            <a:extLst>
              <a:ext uri="{FF2B5EF4-FFF2-40B4-BE49-F238E27FC236}">
                <a16:creationId xmlns:a16="http://schemas.microsoft.com/office/drawing/2014/main" id="{3C23626C-1746-D349-8048-0FEC302A9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764" y="4855438"/>
            <a:ext cx="1165935" cy="116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Quadro 9">
            <a:extLst>
              <a:ext uri="{FF2B5EF4-FFF2-40B4-BE49-F238E27FC236}">
                <a16:creationId xmlns:a16="http://schemas.microsoft.com/office/drawing/2014/main" id="{4E3783FA-CD12-E04E-8A54-D36A52E55E15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D5877288-3EF8-464C-A7DC-6020EDF597E3}"/>
              </a:ext>
            </a:extLst>
          </p:cNvPr>
          <p:cNvCxnSpPr/>
          <p:nvPr/>
        </p:nvCxnSpPr>
        <p:spPr>
          <a:xfrm>
            <a:off x="6239222" y="1124744"/>
            <a:ext cx="0" cy="4228736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2" name="Grupo 12">
            <a:extLst>
              <a:ext uri="{FF2B5EF4-FFF2-40B4-BE49-F238E27FC236}">
                <a16:creationId xmlns:a16="http://schemas.microsoft.com/office/drawing/2014/main" id="{A0357F17-0F67-9741-B9C8-249D0F60928D}"/>
              </a:ext>
            </a:extLst>
          </p:cNvPr>
          <p:cNvGrpSpPr/>
          <p:nvPr/>
        </p:nvGrpSpPr>
        <p:grpSpPr>
          <a:xfrm>
            <a:off x="9047534" y="5301208"/>
            <a:ext cx="956692" cy="1068712"/>
            <a:chOff x="8754297" y="5387477"/>
            <a:chExt cx="1009124" cy="1321831"/>
          </a:xfrm>
        </p:grpSpPr>
        <p:pic>
          <p:nvPicPr>
            <p:cNvPr id="13" name="Picture 4" descr="Back ícones - Download Gratuito em PNG e SVG">
              <a:hlinkClick r:id="rId6" action="ppaction://hlinksldjump"/>
              <a:extLst>
                <a:ext uri="{FF2B5EF4-FFF2-40B4-BE49-F238E27FC236}">
                  <a16:creationId xmlns:a16="http://schemas.microsoft.com/office/drawing/2014/main" id="{979E3C1E-99E9-E842-B51D-B2A22A2727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1" y="5387477"/>
              <a:ext cx="952499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6817A161-0033-024E-B365-4F643DE20821}"/>
                </a:ext>
              </a:extLst>
            </p:cNvPr>
            <p:cNvSpPr txBox="1"/>
            <p:nvPr/>
          </p:nvSpPr>
          <p:spPr>
            <a:xfrm>
              <a:off x="8754297" y="6339977"/>
              <a:ext cx="100912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pic>
        <p:nvPicPr>
          <p:cNvPr id="15" name="Picture 3">
            <a:extLst>
              <a:ext uri="{FF2B5EF4-FFF2-40B4-BE49-F238E27FC236}">
                <a16:creationId xmlns:a16="http://schemas.microsoft.com/office/drawing/2014/main" id="{E3D26FD3-38AB-984B-86B7-53DEF44A7F4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80680" y="1186408"/>
            <a:ext cx="3793097" cy="4114800"/>
          </a:xfrm>
          <a:prstGeom prst="rect">
            <a:avLst/>
          </a:prstGeom>
        </p:spPr>
      </p:pic>
      <p:pic>
        <p:nvPicPr>
          <p:cNvPr id="17" name="Picture 7" descr="Doodle de seta de linha curva - Baixar PNG/SVG Transparente">
            <a:extLst>
              <a:ext uri="{FF2B5EF4-FFF2-40B4-BE49-F238E27FC236}">
                <a16:creationId xmlns:a16="http://schemas.microsoft.com/office/drawing/2014/main" id="{717956BF-37DE-B447-B97E-DEBF65C29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54955">
            <a:off x="11185666" y="675145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48E317B5-57B1-CA4D-B2BA-41C2E4A018C4}"/>
              </a:ext>
            </a:extLst>
          </p:cNvPr>
          <p:cNvSpPr txBox="1"/>
          <p:nvPr/>
        </p:nvSpPr>
        <p:spPr>
          <a:xfrm>
            <a:off x="9047534" y="303414"/>
            <a:ext cx="2684646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</a:t>
            </a:r>
          </a:p>
        </p:txBody>
      </p:sp>
    </p:spTree>
    <p:extLst>
      <p:ext uri="{BB962C8B-B14F-4D97-AF65-F5344CB8AC3E}">
        <p14:creationId xmlns:p14="http://schemas.microsoft.com/office/powerpoint/2010/main" val="9431072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CDCAF2F-5A4A-DC49-A562-37C3C957EB7B}"/>
              </a:ext>
            </a:extLst>
          </p:cNvPr>
          <p:cNvSpPr/>
          <p:nvPr/>
        </p:nvSpPr>
        <p:spPr>
          <a:xfrm>
            <a:off x="793" y="261062"/>
            <a:ext cx="12188827" cy="1195381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15F45D1-4FD3-E641-8C37-299CDCFC0AC9}"/>
              </a:ext>
            </a:extLst>
          </p:cNvPr>
          <p:cNvSpPr txBox="1">
            <a:spLocks/>
          </p:cNvSpPr>
          <p:nvPr/>
        </p:nvSpPr>
        <p:spPr>
          <a:xfrm>
            <a:off x="130787" y="486183"/>
            <a:ext cx="11652312" cy="11428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9b. Administração da intervenção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5809C96E-B72C-314A-80B0-BB6B3E9C9E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5980440"/>
              </p:ext>
            </p:extLst>
          </p:nvPr>
        </p:nvGraphicFramePr>
        <p:xfrm>
          <a:off x="982638" y="1456443"/>
          <a:ext cx="7997097" cy="463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Examples | Responsive Web Desig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A2E6A0-6150-EE4F-9C42-15A258DD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96" y="1557037"/>
            <a:ext cx="2142846" cy="21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64A60F4-DD30-C446-B517-935E95E8D3F8}"/>
              </a:ext>
            </a:extLst>
          </p:cNvPr>
          <p:cNvSpPr txBox="1"/>
          <p:nvPr/>
        </p:nvSpPr>
        <p:spPr>
          <a:xfrm>
            <a:off x="9116396" y="3357001"/>
            <a:ext cx="2295400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Exemplo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523920-0140-E84B-B080-43429EFA997A}"/>
              </a:ext>
            </a:extLst>
          </p:cNvPr>
          <p:cNvSpPr txBox="1"/>
          <p:nvPr/>
        </p:nvSpPr>
        <p:spPr>
          <a:xfrm>
            <a:off x="9191147" y="5950694"/>
            <a:ext cx="22319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12" name="Picture 6" descr="ícone Casa, casa Livre de Web and Media">
            <a:hlinkClick r:id="rId8" action="ppaction://hlinksldjump"/>
            <a:extLst>
              <a:ext uri="{FF2B5EF4-FFF2-40B4-BE49-F238E27FC236}">
                <a16:creationId xmlns:a16="http://schemas.microsoft.com/office/drawing/2014/main" id="{D5BBDA91-B4AC-B640-A2C9-70C937EA6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650" y="4546063"/>
            <a:ext cx="1402890" cy="14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4409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Texto, Aplicativo, Email&#10;&#10;Descrição gerada automaticamente">
            <a:hlinkClick r:id="rId2"/>
            <a:extLst>
              <a:ext uri="{FF2B5EF4-FFF2-40B4-BE49-F238E27FC236}">
                <a16:creationId xmlns:a16="http://schemas.microsoft.com/office/drawing/2014/main" id="{0332C3DE-C26F-9E4E-97E0-17C71FE64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897" y="845663"/>
            <a:ext cx="9202901" cy="3159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1F10D60-057C-9342-A699-0C5A8AD57B8F}"/>
              </a:ext>
            </a:extLst>
          </p:cNvPr>
          <p:cNvSpPr txBox="1"/>
          <p:nvPr/>
        </p:nvSpPr>
        <p:spPr>
          <a:xfrm>
            <a:off x="10199128" y="5892819"/>
            <a:ext cx="1854968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9" name="Picture 6" descr="ícone Casa, casa Livre de Web and Media">
            <a:hlinkClick r:id="rId4" action="ppaction://hlinksldjump"/>
            <a:extLst>
              <a:ext uri="{FF2B5EF4-FFF2-40B4-BE49-F238E27FC236}">
                <a16:creationId xmlns:a16="http://schemas.microsoft.com/office/drawing/2014/main" id="{6ED48114-FCF0-694E-B586-E008ADB93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764" y="4725144"/>
            <a:ext cx="1165935" cy="116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Quadro 9">
            <a:extLst>
              <a:ext uri="{FF2B5EF4-FFF2-40B4-BE49-F238E27FC236}">
                <a16:creationId xmlns:a16="http://schemas.microsoft.com/office/drawing/2014/main" id="{A21EF27D-EB28-5543-808B-3A6DD092995D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12" name="Grupo 12">
            <a:extLst>
              <a:ext uri="{FF2B5EF4-FFF2-40B4-BE49-F238E27FC236}">
                <a16:creationId xmlns:a16="http://schemas.microsoft.com/office/drawing/2014/main" id="{73CE2591-6F07-7C4B-A9ED-7B3F2222E7F3}"/>
              </a:ext>
            </a:extLst>
          </p:cNvPr>
          <p:cNvGrpSpPr/>
          <p:nvPr/>
        </p:nvGrpSpPr>
        <p:grpSpPr>
          <a:xfrm>
            <a:off x="9047534" y="5301208"/>
            <a:ext cx="956692" cy="1068712"/>
            <a:chOff x="8754297" y="5387477"/>
            <a:chExt cx="1009124" cy="1321831"/>
          </a:xfrm>
        </p:grpSpPr>
        <p:pic>
          <p:nvPicPr>
            <p:cNvPr id="13" name="Picture 4" descr="Back ícones - Download Gratuito em PNG e SVG">
              <a:hlinkClick r:id="rId6" action="ppaction://hlinksldjump"/>
              <a:extLst>
                <a:ext uri="{FF2B5EF4-FFF2-40B4-BE49-F238E27FC236}">
                  <a16:creationId xmlns:a16="http://schemas.microsoft.com/office/drawing/2014/main" id="{58A272D7-3B66-E148-8551-5C6DBE37E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1" y="5387477"/>
              <a:ext cx="952499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698A9F4E-0308-B349-B150-56F72E4F2E50}"/>
                </a:ext>
              </a:extLst>
            </p:cNvPr>
            <p:cNvSpPr txBox="1"/>
            <p:nvPr/>
          </p:nvSpPr>
          <p:spPr>
            <a:xfrm>
              <a:off x="8754297" y="6339977"/>
              <a:ext cx="100912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pic>
        <p:nvPicPr>
          <p:cNvPr id="18" name="Picture 7" descr="Doodle de seta de linha curva - Baixar PNG/SVG Transparente">
            <a:extLst>
              <a:ext uri="{FF2B5EF4-FFF2-40B4-BE49-F238E27FC236}">
                <a16:creationId xmlns:a16="http://schemas.microsoft.com/office/drawing/2014/main" id="{724D269E-F943-B242-87A5-B30D3E76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45045" flipH="1">
            <a:off x="1521128" y="719228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9D7317DB-6B58-2E4B-A413-38658670EBF7}"/>
              </a:ext>
            </a:extLst>
          </p:cNvPr>
          <p:cNvSpPr txBox="1"/>
          <p:nvPr/>
        </p:nvSpPr>
        <p:spPr>
          <a:xfrm>
            <a:off x="605171" y="325455"/>
            <a:ext cx="2781787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na tabela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99E15BCD-B5D0-6F4D-AC77-E8B46438F7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91314" y="4201426"/>
            <a:ext cx="1863572" cy="2185240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190A31BF-822A-E24A-8187-E2304E40679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0231238">
            <a:off x="2416195" y="4228674"/>
            <a:ext cx="1863572" cy="2185240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4CB73646-CE88-7D4D-B507-458BF67DAE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9703795">
            <a:off x="3973144" y="4431581"/>
            <a:ext cx="1863572" cy="218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86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562EE34C-AEAD-A345-9194-49FEA0DE487E}"/>
              </a:ext>
            </a:extLst>
          </p:cNvPr>
          <p:cNvSpPr/>
          <p:nvPr/>
        </p:nvSpPr>
        <p:spPr>
          <a:xfrm>
            <a:off x="-1" y="260648"/>
            <a:ext cx="12190414" cy="1195537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937" y="274638"/>
            <a:ext cx="4452101" cy="1143000"/>
          </a:xfrm>
        </p:spPr>
        <p:txBody>
          <a:bodyPr/>
          <a:lstStyle/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1. Título</a:t>
            </a:r>
          </a:p>
        </p:txBody>
      </p:sp>
      <p:graphicFrame>
        <p:nvGraphicFramePr>
          <p:cNvPr id="5128" name="Espaço Reservado para Conteúdo 2">
            <a:extLst>
              <a:ext uri="{FF2B5EF4-FFF2-40B4-BE49-F238E27FC236}">
                <a16:creationId xmlns:a16="http://schemas.microsoft.com/office/drawing/2014/main" id="{14CB4A68-9A0D-4324-9404-A4D7BAF70A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4225719"/>
              </p:ext>
            </p:extLst>
          </p:nvPr>
        </p:nvGraphicFramePr>
        <p:xfrm>
          <a:off x="609521" y="1600201"/>
          <a:ext cx="7213877" cy="4384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upo 4"/>
          <p:cNvGrpSpPr/>
          <p:nvPr/>
        </p:nvGrpSpPr>
        <p:grpSpPr>
          <a:xfrm>
            <a:off x="8644470" y="1484784"/>
            <a:ext cx="2295699" cy="2169532"/>
            <a:chOff x="8644470" y="908720"/>
            <a:chExt cx="2295699" cy="2169532"/>
          </a:xfrm>
        </p:grpSpPr>
        <p:pic>
          <p:nvPicPr>
            <p:cNvPr id="5122" name="Picture 2" descr="Examples | Responsive Web Design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4470" y="908720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aixaDeTexto 5"/>
            <p:cNvSpPr txBox="1"/>
            <p:nvPr/>
          </p:nvSpPr>
          <p:spPr>
            <a:xfrm>
              <a:off x="8644470" y="2708920"/>
              <a:ext cx="2295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Exemplo</a:t>
              </a:r>
            </a:p>
          </p:txBody>
        </p:sp>
      </p:grpSp>
      <p:grpSp>
        <p:nvGrpSpPr>
          <p:cNvPr id="15" name="Grupo 3">
            <a:extLst>
              <a:ext uri="{FF2B5EF4-FFF2-40B4-BE49-F238E27FC236}">
                <a16:creationId xmlns:a16="http://schemas.microsoft.com/office/drawing/2014/main" id="{76F32549-1E81-D340-B1F4-B0B656594DC2}"/>
              </a:ext>
            </a:extLst>
          </p:cNvPr>
          <p:cNvGrpSpPr/>
          <p:nvPr/>
        </p:nvGrpSpPr>
        <p:grpSpPr>
          <a:xfrm>
            <a:off x="8947837" y="4941168"/>
            <a:ext cx="1688963" cy="1336095"/>
            <a:chOff x="8719232" y="3898135"/>
            <a:chExt cx="2232248" cy="2092599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D27274F5-B1CC-414C-938A-6075970CEBC3}"/>
                </a:ext>
              </a:extLst>
            </p:cNvPr>
            <p:cNvSpPr txBox="1"/>
            <p:nvPr/>
          </p:nvSpPr>
          <p:spPr>
            <a:xfrm>
              <a:off x="8719232" y="5302949"/>
              <a:ext cx="2232248" cy="687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Voltar ao menu principal</a:t>
              </a:r>
            </a:p>
          </p:txBody>
        </p:sp>
        <p:pic>
          <p:nvPicPr>
            <p:cNvPr id="17" name="Picture 6" descr="ícone Casa, casa Livre de Web and Media">
              <a:hlinkClick r:id="rId8" action="ppaction://hlinksldjump"/>
              <a:extLst>
                <a:ext uri="{FF2B5EF4-FFF2-40B4-BE49-F238E27FC236}">
                  <a16:creationId xmlns:a16="http://schemas.microsoft.com/office/drawing/2014/main" id="{74FE48D8-AF8D-8F47-9FC5-0E08D0EBDC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0782" y="3898135"/>
              <a:ext cx="1403073" cy="1403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50774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CDCAF2F-5A4A-DC49-A562-37C3C957EB7B}"/>
              </a:ext>
            </a:extLst>
          </p:cNvPr>
          <p:cNvSpPr/>
          <p:nvPr/>
        </p:nvSpPr>
        <p:spPr>
          <a:xfrm>
            <a:off x="793" y="261062"/>
            <a:ext cx="12188827" cy="1195381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15F45D1-4FD3-E641-8C37-299CDCFC0AC9}"/>
              </a:ext>
            </a:extLst>
          </p:cNvPr>
          <p:cNvSpPr txBox="1">
            <a:spLocks/>
          </p:cNvSpPr>
          <p:nvPr/>
        </p:nvSpPr>
        <p:spPr>
          <a:xfrm>
            <a:off x="130787" y="486183"/>
            <a:ext cx="11652312" cy="11428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9c. Mudanças na intervenção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5809C96E-B72C-314A-80B0-BB6B3E9C9E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2743446"/>
              </p:ext>
            </p:extLst>
          </p:nvPr>
        </p:nvGraphicFramePr>
        <p:xfrm>
          <a:off x="982638" y="1456443"/>
          <a:ext cx="7997097" cy="463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Examples | Responsive Web Design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58A2E6A0-6150-EE4F-9C42-15A258DD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96" y="1557037"/>
            <a:ext cx="2142846" cy="21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64A60F4-DD30-C446-B517-935E95E8D3F8}"/>
              </a:ext>
            </a:extLst>
          </p:cNvPr>
          <p:cNvSpPr txBox="1"/>
          <p:nvPr/>
        </p:nvSpPr>
        <p:spPr>
          <a:xfrm>
            <a:off x="9116396" y="3357001"/>
            <a:ext cx="2295400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Exemplo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1A764E7-081C-FF4D-A100-E8A6AEC6D8C4}"/>
              </a:ext>
            </a:extLst>
          </p:cNvPr>
          <p:cNvSpPr txBox="1"/>
          <p:nvPr/>
        </p:nvSpPr>
        <p:spPr>
          <a:xfrm>
            <a:off x="9376930" y="5885670"/>
            <a:ext cx="1854968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14" name="Picture 6" descr="ícone Casa, casa Livre de Web and Media">
            <a:hlinkClick r:id="rId8" action="ppaction://hlinksldjump"/>
            <a:extLst>
              <a:ext uri="{FF2B5EF4-FFF2-40B4-BE49-F238E27FC236}">
                <a16:creationId xmlns:a16="http://schemas.microsoft.com/office/drawing/2014/main" id="{6474EF23-6E30-C34F-AE78-0FA33E144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566" y="4717995"/>
            <a:ext cx="1165935" cy="116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6246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6F1363D-7DEA-E04F-BB75-9A2D8F94CB72}"/>
              </a:ext>
            </a:extLst>
          </p:cNvPr>
          <p:cNvSpPr txBox="1"/>
          <p:nvPr/>
        </p:nvSpPr>
        <p:spPr>
          <a:xfrm>
            <a:off x="10199128" y="6036835"/>
            <a:ext cx="1854968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9" name="Picture 6" descr="ícone Casa, casa Livre de Web and Media">
            <a:hlinkClick r:id="rId2" action="ppaction://hlinksldjump"/>
            <a:extLst>
              <a:ext uri="{FF2B5EF4-FFF2-40B4-BE49-F238E27FC236}">
                <a16:creationId xmlns:a16="http://schemas.microsoft.com/office/drawing/2014/main" id="{FB2A05ED-3E8B-BE4A-BFDB-17F65C9D9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764" y="4869160"/>
            <a:ext cx="1165935" cy="116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Quadro 9">
            <a:extLst>
              <a:ext uri="{FF2B5EF4-FFF2-40B4-BE49-F238E27FC236}">
                <a16:creationId xmlns:a16="http://schemas.microsoft.com/office/drawing/2014/main" id="{68D2748E-2C60-2543-B241-401ACBF5A303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7B7909C5-D254-B243-BE95-6C6A180D4537}"/>
              </a:ext>
            </a:extLst>
          </p:cNvPr>
          <p:cNvCxnSpPr/>
          <p:nvPr/>
        </p:nvCxnSpPr>
        <p:spPr>
          <a:xfrm>
            <a:off x="5375126" y="1176602"/>
            <a:ext cx="0" cy="4228736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5" name="Grupo 12">
            <a:extLst>
              <a:ext uri="{FF2B5EF4-FFF2-40B4-BE49-F238E27FC236}">
                <a16:creationId xmlns:a16="http://schemas.microsoft.com/office/drawing/2014/main" id="{5E4BBD95-035B-E342-B288-DA70B5B939C8}"/>
              </a:ext>
            </a:extLst>
          </p:cNvPr>
          <p:cNvGrpSpPr/>
          <p:nvPr/>
        </p:nvGrpSpPr>
        <p:grpSpPr>
          <a:xfrm>
            <a:off x="10608679" y="3535387"/>
            <a:ext cx="956692" cy="1068712"/>
            <a:chOff x="8754297" y="5387477"/>
            <a:chExt cx="1009124" cy="1321831"/>
          </a:xfrm>
        </p:grpSpPr>
        <p:pic>
          <p:nvPicPr>
            <p:cNvPr id="46" name="Picture 4" descr="Back ícones - Download Gratuito em PNG e SVG">
              <a:hlinkClick r:id="rId4" action="ppaction://hlinksldjump"/>
              <a:extLst>
                <a:ext uri="{FF2B5EF4-FFF2-40B4-BE49-F238E27FC236}">
                  <a16:creationId xmlns:a16="http://schemas.microsoft.com/office/drawing/2014/main" id="{5137B91A-57B7-2C4E-8EE8-0E12B8C123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1" y="5387477"/>
              <a:ext cx="952499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63B12B6E-3D0E-4041-A574-8A2185A81BE8}"/>
                </a:ext>
              </a:extLst>
            </p:cNvPr>
            <p:cNvSpPr txBox="1"/>
            <p:nvPr/>
          </p:nvSpPr>
          <p:spPr>
            <a:xfrm>
              <a:off x="8754297" y="6339977"/>
              <a:ext cx="100912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D8C64010-CB43-C544-A4EB-50AB76C91A3B}"/>
              </a:ext>
            </a:extLst>
          </p:cNvPr>
          <p:cNvGrpSpPr/>
          <p:nvPr/>
        </p:nvGrpSpPr>
        <p:grpSpPr>
          <a:xfrm>
            <a:off x="5918199" y="908720"/>
            <a:ext cx="4065439" cy="4625778"/>
            <a:chOff x="5918199" y="908720"/>
            <a:chExt cx="4065439" cy="4625778"/>
          </a:xfrm>
        </p:grpSpPr>
        <p:grpSp>
          <p:nvGrpSpPr>
            <p:cNvPr id="43" name="Agrupar 42">
              <a:extLst>
                <a:ext uri="{FF2B5EF4-FFF2-40B4-BE49-F238E27FC236}">
                  <a16:creationId xmlns:a16="http://schemas.microsoft.com/office/drawing/2014/main" id="{DC4F8E81-A431-EC4C-96EE-8D5C588BF1A7}"/>
                </a:ext>
              </a:extLst>
            </p:cNvPr>
            <p:cNvGrpSpPr/>
            <p:nvPr/>
          </p:nvGrpSpPr>
          <p:grpSpPr>
            <a:xfrm>
              <a:off x="5918199" y="908720"/>
              <a:ext cx="4065439" cy="4625778"/>
              <a:chOff x="6206231" y="908720"/>
              <a:chExt cx="4065439" cy="4625778"/>
            </a:xfrm>
          </p:grpSpPr>
          <p:pic>
            <p:nvPicPr>
              <p:cNvPr id="3" name="Imagem 2" descr="Tela de celular com texto preto sobre fundo branco&#10;&#10;Descrição gerada automaticamente">
                <a:hlinkClick r:id="rId6"/>
                <a:extLst>
                  <a:ext uri="{FF2B5EF4-FFF2-40B4-BE49-F238E27FC236}">
                    <a16:creationId xmlns:a16="http://schemas.microsoft.com/office/drawing/2014/main" id="{B06EBD1C-0E1B-5944-A520-B7CA02BDC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6231" y="908720"/>
                <a:ext cx="4065439" cy="4625778"/>
              </a:xfrm>
              <a:prstGeom prst="rect">
                <a:avLst/>
              </a:prstGeom>
              <a:ln>
                <a:noFill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</p:pic>
          <p:cxnSp>
            <p:nvCxnSpPr>
              <p:cNvPr id="11" name="Conector Reto 10">
                <a:extLst>
                  <a:ext uri="{FF2B5EF4-FFF2-40B4-BE49-F238E27FC236}">
                    <a16:creationId xmlns:a16="http://schemas.microsoft.com/office/drawing/2014/main" id="{DCAD00C7-44EF-A947-8AF5-FD5246C157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11230" y="3543419"/>
                <a:ext cx="3887898" cy="0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Conector Reto 12">
                <a:extLst>
                  <a:ext uri="{FF2B5EF4-FFF2-40B4-BE49-F238E27FC236}">
                    <a16:creationId xmlns:a16="http://schemas.microsoft.com/office/drawing/2014/main" id="{1B58BBAD-A5E4-5447-9A74-C9EA8CB7B7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11230" y="3717032"/>
                <a:ext cx="3887898" cy="0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Conector Reto 14">
                <a:extLst>
                  <a:ext uri="{FF2B5EF4-FFF2-40B4-BE49-F238E27FC236}">
                    <a16:creationId xmlns:a16="http://schemas.microsoft.com/office/drawing/2014/main" id="{C32BC7D2-95C4-E447-9CE4-A5BDCB3909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11230" y="3933056"/>
                <a:ext cx="3887898" cy="0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Conector Reto 15">
                <a:extLst>
                  <a:ext uri="{FF2B5EF4-FFF2-40B4-BE49-F238E27FC236}">
                    <a16:creationId xmlns:a16="http://schemas.microsoft.com/office/drawing/2014/main" id="{984E8169-38BD-9246-9290-028F515E61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11230" y="4149080"/>
                <a:ext cx="3887898" cy="0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" name="Conector Reto 16">
                <a:extLst>
                  <a:ext uri="{FF2B5EF4-FFF2-40B4-BE49-F238E27FC236}">
                    <a16:creationId xmlns:a16="http://schemas.microsoft.com/office/drawing/2014/main" id="{EDF77891-9302-294C-927E-BCE0A165C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15422" y="4293096"/>
                <a:ext cx="1363960" cy="0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14CEBB32-81A0-554B-B108-5BFC49CA33C0}"/>
                </a:ext>
              </a:extLst>
            </p:cNvPr>
            <p:cNvCxnSpPr>
              <a:cxnSpLocks/>
            </p:cNvCxnSpPr>
            <p:nvPr/>
          </p:nvCxnSpPr>
          <p:spPr>
            <a:xfrm>
              <a:off x="6455246" y="3356992"/>
              <a:ext cx="3455850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9" name="Picture 8">
            <a:extLst>
              <a:ext uri="{FF2B5EF4-FFF2-40B4-BE49-F238E27FC236}">
                <a16:creationId xmlns:a16="http://schemas.microsoft.com/office/drawing/2014/main" id="{DFBEBCB3-BDFB-874A-8DDD-27E11E10B35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13772" y="1052736"/>
            <a:ext cx="4327228" cy="4114800"/>
          </a:xfrm>
          <a:prstGeom prst="rect">
            <a:avLst/>
          </a:prstGeom>
        </p:spPr>
      </p:pic>
      <p:pic>
        <p:nvPicPr>
          <p:cNvPr id="22" name="Picture 7" descr="Doodle de seta de linha curva - Baixar PNG/SVG Transparente">
            <a:extLst>
              <a:ext uri="{FF2B5EF4-FFF2-40B4-BE49-F238E27FC236}">
                <a16:creationId xmlns:a16="http://schemas.microsoft.com/office/drawing/2014/main" id="{16C6E5C9-009C-084D-B176-60DDEAF61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54955">
            <a:off x="11148463" y="751723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139592D7-16B0-A044-AD30-1BA5F5CE52FF}"/>
              </a:ext>
            </a:extLst>
          </p:cNvPr>
          <p:cNvSpPr txBox="1"/>
          <p:nvPr/>
        </p:nvSpPr>
        <p:spPr>
          <a:xfrm>
            <a:off x="8962053" y="323365"/>
            <a:ext cx="2684646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</a:t>
            </a:r>
          </a:p>
        </p:txBody>
      </p:sp>
    </p:spTree>
    <p:extLst>
      <p:ext uri="{BB962C8B-B14F-4D97-AF65-F5344CB8AC3E}">
        <p14:creationId xmlns:p14="http://schemas.microsoft.com/office/powerpoint/2010/main" val="3901637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C2C65966-6ADB-B243-81CB-C4AABC85E5EA}"/>
              </a:ext>
            </a:extLst>
          </p:cNvPr>
          <p:cNvSpPr/>
          <p:nvPr/>
        </p:nvSpPr>
        <p:spPr>
          <a:xfrm>
            <a:off x="623867" y="1854157"/>
            <a:ext cx="6263324" cy="45267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241300" dir="8400000" algn="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4DF4B6D-6838-3248-BA5B-38FFF588D770}"/>
              </a:ext>
            </a:extLst>
          </p:cNvPr>
          <p:cNvSpPr/>
          <p:nvPr/>
        </p:nvSpPr>
        <p:spPr>
          <a:xfrm>
            <a:off x="793" y="261062"/>
            <a:ext cx="12188827" cy="1195381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4A02CBD-197C-6941-895D-49CBE3640679}"/>
              </a:ext>
            </a:extLst>
          </p:cNvPr>
          <p:cNvSpPr txBox="1">
            <a:spLocks/>
          </p:cNvSpPr>
          <p:nvPr/>
        </p:nvSpPr>
        <p:spPr>
          <a:xfrm>
            <a:off x="130787" y="486183"/>
            <a:ext cx="11652312" cy="11428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10. Seguimento clínico e resultados</a:t>
            </a:r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78534F4C-8596-9E4A-829D-3BBA3D8588C4}"/>
              </a:ext>
            </a:extLst>
          </p:cNvPr>
          <p:cNvSpPr/>
          <p:nvPr/>
        </p:nvSpPr>
        <p:spPr>
          <a:xfrm>
            <a:off x="623867" y="1989027"/>
            <a:ext cx="5658429" cy="64624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just"/>
            <a:r>
              <a:rPr lang="pt-BR" sz="2400" dirty="0">
                <a:latin typeface="Footlight MT Light" pitchFamily="18" charset="0"/>
              </a:rPr>
              <a:t>Este item divide-se em:</a:t>
            </a:r>
          </a:p>
        </p:txBody>
      </p:sp>
      <p:grpSp>
        <p:nvGrpSpPr>
          <p:cNvPr id="5" name="Grupo 9">
            <a:extLst>
              <a:ext uri="{FF2B5EF4-FFF2-40B4-BE49-F238E27FC236}">
                <a16:creationId xmlns:a16="http://schemas.microsoft.com/office/drawing/2014/main" id="{DF4204E5-F30A-2545-B833-6109A11B3E7A}"/>
              </a:ext>
            </a:extLst>
          </p:cNvPr>
          <p:cNvGrpSpPr/>
          <p:nvPr/>
        </p:nvGrpSpPr>
        <p:grpSpPr>
          <a:xfrm>
            <a:off x="1921903" y="3077389"/>
            <a:ext cx="3741311" cy="961085"/>
            <a:chOff x="1921009" y="2560477"/>
            <a:chExt cx="3240594" cy="828603"/>
          </a:xfrm>
        </p:grpSpPr>
        <p:sp>
          <p:nvSpPr>
            <p:cNvPr id="6" name="Retângulo 5">
              <a:hlinkClick r:id="rId2" action="ppaction://hlinksldjump"/>
              <a:extLst>
                <a:ext uri="{FF2B5EF4-FFF2-40B4-BE49-F238E27FC236}">
                  <a16:creationId xmlns:a16="http://schemas.microsoft.com/office/drawing/2014/main" id="{D1E6BCBB-21DC-914C-9596-A00A538F51C9}"/>
                </a:ext>
              </a:extLst>
            </p:cNvPr>
            <p:cNvSpPr/>
            <p:nvPr/>
          </p:nvSpPr>
          <p:spPr>
            <a:xfrm>
              <a:off x="1923510" y="2560477"/>
              <a:ext cx="3238093" cy="318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just"/>
              <a:r>
                <a:rPr lang="pt-BR" dirty="0">
                  <a:latin typeface="Footlight MT Light" pitchFamily="18" charset="0"/>
                </a:rPr>
                <a:t>10a. Resultados avaliados</a:t>
              </a:r>
            </a:p>
          </p:txBody>
        </p:sp>
        <p:sp>
          <p:nvSpPr>
            <p:cNvPr id="7" name="Retângulo 6">
              <a:hlinkClick r:id="rId3" action="ppaction://hlinksldjump"/>
              <a:extLst>
                <a:ext uri="{FF2B5EF4-FFF2-40B4-BE49-F238E27FC236}">
                  <a16:creationId xmlns:a16="http://schemas.microsoft.com/office/drawing/2014/main" id="{ACD8B0BB-2531-ED49-B943-B9F2BE98C956}"/>
                </a:ext>
              </a:extLst>
            </p:cNvPr>
            <p:cNvSpPr/>
            <p:nvPr/>
          </p:nvSpPr>
          <p:spPr>
            <a:xfrm>
              <a:off x="1921009" y="3070701"/>
              <a:ext cx="3238092" cy="318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just"/>
              <a:r>
                <a:rPr lang="pt-BR" dirty="0">
                  <a:latin typeface="Footlight MT Light" pitchFamily="18" charset="0"/>
                </a:rPr>
                <a:t>10b. Resultados de seguimento</a:t>
              </a: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ECBEC1A-A8A6-9C40-AE9F-47FF5C161462}"/>
              </a:ext>
            </a:extLst>
          </p:cNvPr>
          <p:cNvSpPr txBox="1"/>
          <p:nvPr/>
        </p:nvSpPr>
        <p:spPr>
          <a:xfrm>
            <a:off x="8718891" y="5446704"/>
            <a:ext cx="22319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13" name="Picture 6" descr="ícone Casa, casa Livre de Web and Media">
            <a:hlinkClick r:id="rId4" action="ppaction://hlinksldjump"/>
            <a:extLst>
              <a:ext uri="{FF2B5EF4-FFF2-40B4-BE49-F238E27FC236}">
                <a16:creationId xmlns:a16="http://schemas.microsoft.com/office/drawing/2014/main" id="{3C9D4326-0AC5-E34C-BF05-C8DE046D3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394" y="4042073"/>
            <a:ext cx="1402890" cy="14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4">
            <a:extLst>
              <a:ext uri="{FF2B5EF4-FFF2-40B4-BE49-F238E27FC236}">
                <a16:creationId xmlns:a16="http://schemas.microsoft.com/office/drawing/2014/main" id="{E97D269B-8EC0-D145-8CF9-8F8B9099BA20}"/>
              </a:ext>
            </a:extLst>
          </p:cNvPr>
          <p:cNvGrpSpPr/>
          <p:nvPr/>
        </p:nvGrpSpPr>
        <p:grpSpPr>
          <a:xfrm>
            <a:off x="8759155" y="1701033"/>
            <a:ext cx="2447953" cy="1871964"/>
            <a:chOff x="8759502" y="1340768"/>
            <a:chExt cx="2448272" cy="1872208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AFFE214C-27A0-1C46-BB4A-A9FA80317713}"/>
                </a:ext>
              </a:extLst>
            </p:cNvPr>
            <p:cNvSpPr txBox="1"/>
            <p:nvPr/>
          </p:nvSpPr>
          <p:spPr>
            <a:xfrm>
              <a:off x="8759502" y="2566645"/>
              <a:ext cx="2448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Para obter a resposta, clique no item desejado</a:t>
              </a:r>
            </a:p>
          </p:txBody>
        </p:sp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AAB7D32B-48A9-DB41-BC62-121E8E57C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9560" y="1340768"/>
              <a:ext cx="1325515" cy="1325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tângulo 9">
            <a:hlinkClick r:id="rId7" action="ppaction://hlinksldjump"/>
            <a:extLst>
              <a:ext uri="{FF2B5EF4-FFF2-40B4-BE49-F238E27FC236}">
                <a16:creationId xmlns:a16="http://schemas.microsoft.com/office/drawing/2014/main" id="{3D0CC708-FAA9-4048-9A46-DB6D3624512B}"/>
              </a:ext>
            </a:extLst>
          </p:cNvPr>
          <p:cNvSpPr/>
          <p:nvPr/>
        </p:nvSpPr>
        <p:spPr>
          <a:xfrm>
            <a:off x="1921903" y="4222726"/>
            <a:ext cx="3738422" cy="369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Footlight MT Light" pitchFamily="18" charset="0"/>
              </a:rPr>
              <a:t>10c. Adesão à intervenção</a:t>
            </a:r>
          </a:p>
        </p:txBody>
      </p:sp>
      <p:sp>
        <p:nvSpPr>
          <p:cNvPr id="19" name="Retângulo 18">
            <a:hlinkClick r:id="rId8" action="ppaction://hlinksldjump"/>
            <a:extLst>
              <a:ext uri="{FF2B5EF4-FFF2-40B4-BE49-F238E27FC236}">
                <a16:creationId xmlns:a16="http://schemas.microsoft.com/office/drawing/2014/main" id="{B26F0AF9-3E62-4C43-8A06-93DDF12F5C5A}"/>
              </a:ext>
            </a:extLst>
          </p:cNvPr>
          <p:cNvSpPr/>
          <p:nvPr/>
        </p:nvSpPr>
        <p:spPr>
          <a:xfrm>
            <a:off x="1921903" y="4778967"/>
            <a:ext cx="3738422" cy="369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Footlight MT Light" pitchFamily="18" charset="0"/>
              </a:rPr>
              <a:t>10d. Eventos adversos e imprevistos</a:t>
            </a:r>
          </a:p>
        </p:txBody>
      </p:sp>
    </p:spTree>
    <p:extLst>
      <p:ext uri="{BB962C8B-B14F-4D97-AF65-F5344CB8AC3E}">
        <p14:creationId xmlns:p14="http://schemas.microsoft.com/office/powerpoint/2010/main" val="30567132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CDCAF2F-5A4A-DC49-A562-37C3C957EB7B}"/>
              </a:ext>
            </a:extLst>
          </p:cNvPr>
          <p:cNvSpPr/>
          <p:nvPr/>
        </p:nvSpPr>
        <p:spPr>
          <a:xfrm>
            <a:off x="793" y="261062"/>
            <a:ext cx="12188827" cy="1195381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15F45D1-4FD3-E641-8C37-299CDCFC0AC9}"/>
              </a:ext>
            </a:extLst>
          </p:cNvPr>
          <p:cNvSpPr txBox="1">
            <a:spLocks/>
          </p:cNvSpPr>
          <p:nvPr/>
        </p:nvSpPr>
        <p:spPr>
          <a:xfrm>
            <a:off x="-12490" y="485949"/>
            <a:ext cx="11652312" cy="11428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10a. Resultados avaliados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5809C96E-B72C-314A-80B0-BB6B3E9C9E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6534976"/>
              </p:ext>
            </p:extLst>
          </p:nvPr>
        </p:nvGraphicFramePr>
        <p:xfrm>
          <a:off x="982638" y="1456443"/>
          <a:ext cx="7997097" cy="463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Examples | Responsive Web Design">
            <a:hlinkClick r:id="rId7" action="ppaction://hlinksldjump"/>
            <a:extLst>
              <a:ext uri="{FF2B5EF4-FFF2-40B4-BE49-F238E27FC236}">
                <a16:creationId xmlns:a16="http://schemas.microsoft.com/office/drawing/2014/main" id="{58A2E6A0-6150-EE4F-9C42-15A258DD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96" y="1557037"/>
            <a:ext cx="2142846" cy="21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64A60F4-DD30-C446-B517-935E95E8D3F8}"/>
              </a:ext>
            </a:extLst>
          </p:cNvPr>
          <p:cNvSpPr txBox="1"/>
          <p:nvPr/>
        </p:nvSpPr>
        <p:spPr>
          <a:xfrm>
            <a:off x="9116396" y="3357001"/>
            <a:ext cx="2295400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Exemplo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523920-0140-E84B-B080-43429EFA997A}"/>
              </a:ext>
            </a:extLst>
          </p:cNvPr>
          <p:cNvSpPr txBox="1"/>
          <p:nvPr/>
        </p:nvSpPr>
        <p:spPr>
          <a:xfrm>
            <a:off x="9191147" y="5950694"/>
            <a:ext cx="22319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12" name="Picture 6" descr="ícone Casa, casa Livre de Web and Media">
            <a:hlinkClick r:id="rId9" action="ppaction://hlinksldjump"/>
            <a:extLst>
              <a:ext uri="{FF2B5EF4-FFF2-40B4-BE49-F238E27FC236}">
                <a16:creationId xmlns:a16="http://schemas.microsoft.com/office/drawing/2014/main" id="{D5BBDA91-B4AC-B640-A2C9-70C937EA6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650" y="4546063"/>
            <a:ext cx="1402890" cy="14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3899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hlinkClick r:id="rId2"/>
            <a:extLst>
              <a:ext uri="{FF2B5EF4-FFF2-40B4-BE49-F238E27FC236}">
                <a16:creationId xmlns:a16="http://schemas.microsoft.com/office/drawing/2014/main" id="{886A35FE-290D-4336-AA77-6C569449D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1" t="37177" r="26371" b="13901"/>
          <a:stretch/>
        </p:blipFill>
        <p:spPr bwMode="auto">
          <a:xfrm>
            <a:off x="248406" y="2612037"/>
            <a:ext cx="5054405" cy="409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>
            <a:hlinkClick r:id="rId2"/>
            <a:extLst>
              <a:ext uri="{FF2B5EF4-FFF2-40B4-BE49-F238E27FC236}">
                <a16:creationId xmlns:a16="http://schemas.microsoft.com/office/drawing/2014/main" id="{D1C805A2-B164-4FBA-84E1-C2F3BCC50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80" t="42888" r="16999" b="20475"/>
          <a:stretch/>
        </p:blipFill>
        <p:spPr bwMode="auto">
          <a:xfrm>
            <a:off x="0" y="207844"/>
            <a:ext cx="5153190" cy="243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6F1363D-7DEA-E04F-BB75-9A2D8F94CB72}"/>
              </a:ext>
            </a:extLst>
          </p:cNvPr>
          <p:cNvSpPr txBox="1"/>
          <p:nvPr/>
        </p:nvSpPr>
        <p:spPr>
          <a:xfrm>
            <a:off x="10397683" y="6012660"/>
            <a:ext cx="1746195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9" name="Picture 6" descr="ícone Casa, casa Livre de Web and Media">
            <a:hlinkClick r:id="rId6" action="ppaction://hlinksldjump"/>
            <a:extLst>
              <a:ext uri="{FF2B5EF4-FFF2-40B4-BE49-F238E27FC236}">
                <a16:creationId xmlns:a16="http://schemas.microsoft.com/office/drawing/2014/main" id="{FB2A05ED-3E8B-BE4A-BFDB-17F65C9D9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031" y="5027665"/>
            <a:ext cx="959498" cy="95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Quadro 9">
            <a:extLst>
              <a:ext uri="{FF2B5EF4-FFF2-40B4-BE49-F238E27FC236}">
                <a16:creationId xmlns:a16="http://schemas.microsoft.com/office/drawing/2014/main" id="{68D2748E-2C60-2543-B241-401ACBF5A303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45" name="Grupo 12">
            <a:extLst>
              <a:ext uri="{FF2B5EF4-FFF2-40B4-BE49-F238E27FC236}">
                <a16:creationId xmlns:a16="http://schemas.microsoft.com/office/drawing/2014/main" id="{5E4BBD95-035B-E342-B288-DA70B5B939C8}"/>
              </a:ext>
            </a:extLst>
          </p:cNvPr>
          <p:cNvGrpSpPr/>
          <p:nvPr/>
        </p:nvGrpSpPr>
        <p:grpSpPr>
          <a:xfrm>
            <a:off x="10752695" y="3858649"/>
            <a:ext cx="956692" cy="1068712"/>
            <a:chOff x="8754297" y="5387477"/>
            <a:chExt cx="1009124" cy="1321831"/>
          </a:xfrm>
        </p:grpSpPr>
        <p:pic>
          <p:nvPicPr>
            <p:cNvPr id="46" name="Picture 4" descr="Back ícones - Download Gratuito em PNG e SVG">
              <a:hlinkClick r:id="rId8" action="ppaction://hlinksldjump"/>
              <a:extLst>
                <a:ext uri="{FF2B5EF4-FFF2-40B4-BE49-F238E27FC236}">
                  <a16:creationId xmlns:a16="http://schemas.microsoft.com/office/drawing/2014/main" id="{5137B91A-57B7-2C4E-8EE8-0E12B8C123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1" y="5387477"/>
              <a:ext cx="952499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63B12B6E-3D0E-4041-A574-8A2185A81BE8}"/>
                </a:ext>
              </a:extLst>
            </p:cNvPr>
            <p:cNvSpPr txBox="1"/>
            <p:nvPr/>
          </p:nvSpPr>
          <p:spPr>
            <a:xfrm>
              <a:off x="8754297" y="6339977"/>
              <a:ext cx="100912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0D365B32-66BA-4106-A678-6F6A7768B8A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1223" t="19531" r="11515" b="35291"/>
          <a:stretch/>
        </p:blipFill>
        <p:spPr>
          <a:xfrm>
            <a:off x="5319754" y="1414657"/>
            <a:ext cx="4951916" cy="5110687"/>
          </a:xfrm>
          <a:prstGeom prst="rect">
            <a:avLst/>
          </a:prstGeom>
          <a:ln w="50800" cap="sq">
            <a:solidFill>
              <a:srgbClr val="DEF4B2"/>
            </a:solidFill>
          </a:ln>
        </p:spPr>
      </p:pic>
      <p:cxnSp>
        <p:nvCxnSpPr>
          <p:cNvPr id="25" name="Conector Reto 48">
            <a:extLst>
              <a:ext uri="{FF2B5EF4-FFF2-40B4-BE49-F238E27FC236}">
                <a16:creationId xmlns:a16="http://schemas.microsoft.com/office/drawing/2014/main" id="{29684D92-F333-4A1E-9324-DFA78F16EC38}"/>
              </a:ext>
            </a:extLst>
          </p:cNvPr>
          <p:cNvCxnSpPr>
            <a:cxnSpLocks/>
          </p:cNvCxnSpPr>
          <p:nvPr/>
        </p:nvCxnSpPr>
        <p:spPr>
          <a:xfrm>
            <a:off x="9673629" y="3184348"/>
            <a:ext cx="50151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ector Reto 48">
            <a:extLst>
              <a:ext uri="{FF2B5EF4-FFF2-40B4-BE49-F238E27FC236}">
                <a16:creationId xmlns:a16="http://schemas.microsoft.com/office/drawing/2014/main" id="{4C8619DC-A191-4246-A0BC-C8B71201F3E8}"/>
              </a:ext>
            </a:extLst>
          </p:cNvPr>
          <p:cNvCxnSpPr>
            <a:cxnSpLocks/>
          </p:cNvCxnSpPr>
          <p:nvPr/>
        </p:nvCxnSpPr>
        <p:spPr>
          <a:xfrm>
            <a:off x="5569173" y="3559209"/>
            <a:ext cx="425285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onector Reto 48">
            <a:extLst>
              <a:ext uri="{FF2B5EF4-FFF2-40B4-BE49-F238E27FC236}">
                <a16:creationId xmlns:a16="http://schemas.microsoft.com/office/drawing/2014/main" id="{697C5E05-A780-47A1-9A85-BC81CB0F36EB}"/>
              </a:ext>
            </a:extLst>
          </p:cNvPr>
          <p:cNvCxnSpPr>
            <a:cxnSpLocks/>
          </p:cNvCxnSpPr>
          <p:nvPr/>
        </p:nvCxnSpPr>
        <p:spPr>
          <a:xfrm>
            <a:off x="5569173" y="3896656"/>
            <a:ext cx="389281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Conector Reto 48">
            <a:extLst>
              <a:ext uri="{FF2B5EF4-FFF2-40B4-BE49-F238E27FC236}">
                <a16:creationId xmlns:a16="http://schemas.microsoft.com/office/drawing/2014/main" id="{07C9049C-F133-42E3-BEE3-F5E574288AD7}"/>
              </a:ext>
            </a:extLst>
          </p:cNvPr>
          <p:cNvCxnSpPr>
            <a:cxnSpLocks/>
          </p:cNvCxnSpPr>
          <p:nvPr/>
        </p:nvCxnSpPr>
        <p:spPr>
          <a:xfrm>
            <a:off x="5569173" y="4207281"/>
            <a:ext cx="446888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Conector Reto 48">
            <a:extLst>
              <a:ext uri="{FF2B5EF4-FFF2-40B4-BE49-F238E27FC236}">
                <a16:creationId xmlns:a16="http://schemas.microsoft.com/office/drawing/2014/main" id="{780D3CF7-B603-4D9B-89F7-58E92D558EAD}"/>
              </a:ext>
            </a:extLst>
          </p:cNvPr>
          <p:cNvCxnSpPr>
            <a:cxnSpLocks/>
          </p:cNvCxnSpPr>
          <p:nvPr/>
        </p:nvCxnSpPr>
        <p:spPr>
          <a:xfrm>
            <a:off x="5561270" y="4567321"/>
            <a:ext cx="446888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8BE53AF-7A9B-423D-806A-F9CCB18754EA}"/>
              </a:ext>
            </a:extLst>
          </p:cNvPr>
          <p:cNvSpPr txBox="1"/>
          <p:nvPr/>
        </p:nvSpPr>
        <p:spPr>
          <a:xfrm>
            <a:off x="5886569" y="661335"/>
            <a:ext cx="3818283" cy="371830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 ou imagens</a:t>
            </a:r>
          </a:p>
        </p:txBody>
      </p:sp>
      <p:cxnSp>
        <p:nvCxnSpPr>
          <p:cNvPr id="28" name="Conector Reto 48">
            <a:extLst>
              <a:ext uri="{FF2B5EF4-FFF2-40B4-BE49-F238E27FC236}">
                <a16:creationId xmlns:a16="http://schemas.microsoft.com/office/drawing/2014/main" id="{87847511-53ED-400A-AD2B-3D25FAC29A54}"/>
              </a:ext>
            </a:extLst>
          </p:cNvPr>
          <p:cNvCxnSpPr>
            <a:cxnSpLocks/>
          </p:cNvCxnSpPr>
          <p:nvPr/>
        </p:nvCxnSpPr>
        <p:spPr>
          <a:xfrm>
            <a:off x="5581481" y="4927361"/>
            <a:ext cx="64015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Picture 7" descr="Doodle de seta de linha curva - Baixar PNG/SVG Transparente">
            <a:extLst>
              <a:ext uri="{FF2B5EF4-FFF2-40B4-BE49-F238E27FC236}">
                <a16:creationId xmlns:a16="http://schemas.microsoft.com/office/drawing/2014/main" id="{B0961D0A-0DC7-A74E-88E8-40F26E608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76139">
            <a:off x="9716807" y="753604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Doodle de seta de linha curva - Baixar PNG/SVG Transparente">
            <a:extLst>
              <a:ext uri="{FF2B5EF4-FFF2-40B4-BE49-F238E27FC236}">
                <a16:creationId xmlns:a16="http://schemas.microsoft.com/office/drawing/2014/main" id="{5518477A-88FC-0D43-B44B-A56CB6AC6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68928" flipH="1">
            <a:off x="5211442" y="622363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7545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CDCAF2F-5A4A-DC49-A562-37C3C957EB7B}"/>
              </a:ext>
            </a:extLst>
          </p:cNvPr>
          <p:cNvSpPr/>
          <p:nvPr/>
        </p:nvSpPr>
        <p:spPr>
          <a:xfrm>
            <a:off x="793" y="261062"/>
            <a:ext cx="12188827" cy="1195381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15F45D1-4FD3-E641-8C37-299CDCFC0AC9}"/>
              </a:ext>
            </a:extLst>
          </p:cNvPr>
          <p:cNvSpPr txBox="1">
            <a:spLocks/>
          </p:cNvSpPr>
          <p:nvPr/>
        </p:nvSpPr>
        <p:spPr>
          <a:xfrm>
            <a:off x="130787" y="486183"/>
            <a:ext cx="11652312" cy="11428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10b. Resultados de seguimento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5809C96E-B72C-314A-80B0-BB6B3E9C9E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3533242"/>
              </p:ext>
            </p:extLst>
          </p:nvPr>
        </p:nvGraphicFramePr>
        <p:xfrm>
          <a:off x="982638" y="1456443"/>
          <a:ext cx="7997097" cy="463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Examples | Responsive Web Design">
            <a:hlinkClick r:id="rId7" action="ppaction://hlinksldjump"/>
            <a:extLst>
              <a:ext uri="{FF2B5EF4-FFF2-40B4-BE49-F238E27FC236}">
                <a16:creationId xmlns:a16="http://schemas.microsoft.com/office/drawing/2014/main" id="{58A2E6A0-6150-EE4F-9C42-15A258DD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96" y="1557037"/>
            <a:ext cx="2142846" cy="21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64A60F4-DD30-C446-B517-935E95E8D3F8}"/>
              </a:ext>
            </a:extLst>
          </p:cNvPr>
          <p:cNvSpPr txBox="1"/>
          <p:nvPr/>
        </p:nvSpPr>
        <p:spPr>
          <a:xfrm>
            <a:off x="9116396" y="3357001"/>
            <a:ext cx="2295400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Exemplo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523920-0140-E84B-B080-43429EFA997A}"/>
              </a:ext>
            </a:extLst>
          </p:cNvPr>
          <p:cNvSpPr txBox="1"/>
          <p:nvPr/>
        </p:nvSpPr>
        <p:spPr>
          <a:xfrm>
            <a:off x="9191147" y="5950694"/>
            <a:ext cx="22319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12" name="Picture 6" descr="ícone Casa, casa Livre de Web and Media">
            <a:hlinkClick r:id="rId9" action="ppaction://hlinksldjump"/>
            <a:extLst>
              <a:ext uri="{FF2B5EF4-FFF2-40B4-BE49-F238E27FC236}">
                <a16:creationId xmlns:a16="http://schemas.microsoft.com/office/drawing/2014/main" id="{D5BBDA91-B4AC-B640-A2C9-70C937EA6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650" y="4546063"/>
            <a:ext cx="1402890" cy="14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9407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CDCAF2F-5A4A-DC49-A562-37C3C957EB7B}"/>
              </a:ext>
            </a:extLst>
          </p:cNvPr>
          <p:cNvSpPr/>
          <p:nvPr/>
        </p:nvSpPr>
        <p:spPr>
          <a:xfrm>
            <a:off x="793" y="261062"/>
            <a:ext cx="12188827" cy="1195381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15F45D1-4FD3-E641-8C37-299CDCFC0AC9}"/>
              </a:ext>
            </a:extLst>
          </p:cNvPr>
          <p:cNvSpPr txBox="1">
            <a:spLocks/>
          </p:cNvSpPr>
          <p:nvPr/>
        </p:nvSpPr>
        <p:spPr>
          <a:xfrm>
            <a:off x="130787" y="486183"/>
            <a:ext cx="11652312" cy="11428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10c. Adesão à intervenção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5809C96E-B72C-314A-80B0-BB6B3E9C9E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1082479"/>
              </p:ext>
            </p:extLst>
          </p:nvPr>
        </p:nvGraphicFramePr>
        <p:xfrm>
          <a:off x="982638" y="1456443"/>
          <a:ext cx="7997097" cy="463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Examples | Responsive Web Design">
            <a:hlinkClick r:id="rId7" action="ppaction://hlinksldjump"/>
            <a:extLst>
              <a:ext uri="{FF2B5EF4-FFF2-40B4-BE49-F238E27FC236}">
                <a16:creationId xmlns:a16="http://schemas.microsoft.com/office/drawing/2014/main" id="{58A2E6A0-6150-EE4F-9C42-15A258DD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96" y="1557037"/>
            <a:ext cx="2142846" cy="21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64A60F4-DD30-C446-B517-935E95E8D3F8}"/>
              </a:ext>
            </a:extLst>
          </p:cNvPr>
          <p:cNvSpPr txBox="1"/>
          <p:nvPr/>
        </p:nvSpPr>
        <p:spPr>
          <a:xfrm>
            <a:off x="9116396" y="3357001"/>
            <a:ext cx="2295400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Exemplo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523920-0140-E84B-B080-43429EFA997A}"/>
              </a:ext>
            </a:extLst>
          </p:cNvPr>
          <p:cNvSpPr txBox="1"/>
          <p:nvPr/>
        </p:nvSpPr>
        <p:spPr>
          <a:xfrm>
            <a:off x="9191147" y="5950694"/>
            <a:ext cx="22319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12" name="Picture 6" descr="ícone Casa, casa Livre de Web and Media">
            <a:hlinkClick r:id="rId9" action="ppaction://hlinksldjump"/>
            <a:extLst>
              <a:ext uri="{FF2B5EF4-FFF2-40B4-BE49-F238E27FC236}">
                <a16:creationId xmlns:a16="http://schemas.microsoft.com/office/drawing/2014/main" id="{D5BBDA91-B4AC-B640-A2C9-70C937EA6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650" y="4546063"/>
            <a:ext cx="1402890" cy="14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8221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hlinkClick r:id="rId2"/>
            <a:extLst>
              <a:ext uri="{FF2B5EF4-FFF2-40B4-BE49-F238E27FC236}">
                <a16:creationId xmlns:a16="http://schemas.microsoft.com/office/drawing/2014/main" id="{DAECCBD5-EF27-432E-ABA5-F77C1C6B0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04" t="59175" r="52926" b="10364"/>
          <a:stretch/>
        </p:blipFill>
        <p:spPr>
          <a:xfrm>
            <a:off x="478582" y="548680"/>
            <a:ext cx="6984776" cy="3552854"/>
          </a:xfrm>
          <a:prstGeom prst="rect">
            <a:avLst/>
          </a:prstGeom>
          <a:ln w="50800">
            <a:solidFill>
              <a:srgbClr val="DEF4B2"/>
            </a:solidFill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6F1363D-7DEA-E04F-BB75-9A2D8F94CB72}"/>
              </a:ext>
            </a:extLst>
          </p:cNvPr>
          <p:cNvSpPr txBox="1"/>
          <p:nvPr/>
        </p:nvSpPr>
        <p:spPr>
          <a:xfrm>
            <a:off x="10199128" y="6036835"/>
            <a:ext cx="1854968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9" name="Picture 6" descr="ícone Casa, casa Livre de Web and Media">
            <a:hlinkClick r:id="rId4" action="ppaction://hlinksldjump"/>
            <a:extLst>
              <a:ext uri="{FF2B5EF4-FFF2-40B4-BE49-F238E27FC236}">
                <a16:creationId xmlns:a16="http://schemas.microsoft.com/office/drawing/2014/main" id="{FB2A05ED-3E8B-BE4A-BFDB-17F65C9D9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764" y="4869160"/>
            <a:ext cx="1165935" cy="116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Quadro 9">
            <a:extLst>
              <a:ext uri="{FF2B5EF4-FFF2-40B4-BE49-F238E27FC236}">
                <a16:creationId xmlns:a16="http://schemas.microsoft.com/office/drawing/2014/main" id="{68D2748E-2C60-2543-B241-401ACBF5A303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45" name="Grupo 12">
            <a:extLst>
              <a:ext uri="{FF2B5EF4-FFF2-40B4-BE49-F238E27FC236}">
                <a16:creationId xmlns:a16="http://schemas.microsoft.com/office/drawing/2014/main" id="{5E4BBD95-035B-E342-B288-DA70B5B939C8}"/>
              </a:ext>
            </a:extLst>
          </p:cNvPr>
          <p:cNvGrpSpPr/>
          <p:nvPr/>
        </p:nvGrpSpPr>
        <p:grpSpPr>
          <a:xfrm>
            <a:off x="10608679" y="3535387"/>
            <a:ext cx="956692" cy="1068712"/>
            <a:chOff x="8754297" y="5387477"/>
            <a:chExt cx="1009124" cy="1321831"/>
          </a:xfrm>
        </p:grpSpPr>
        <p:pic>
          <p:nvPicPr>
            <p:cNvPr id="46" name="Picture 4" descr="Back ícones - Download Gratuito em PNG e SVG">
              <a:hlinkClick r:id="rId6" action="ppaction://hlinksldjump"/>
              <a:extLst>
                <a:ext uri="{FF2B5EF4-FFF2-40B4-BE49-F238E27FC236}">
                  <a16:creationId xmlns:a16="http://schemas.microsoft.com/office/drawing/2014/main" id="{5137B91A-57B7-2C4E-8EE8-0E12B8C123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1" y="5387477"/>
              <a:ext cx="952499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63B12B6E-3D0E-4041-A574-8A2185A81BE8}"/>
                </a:ext>
              </a:extLst>
            </p:cNvPr>
            <p:cNvSpPr txBox="1"/>
            <p:nvPr/>
          </p:nvSpPr>
          <p:spPr>
            <a:xfrm>
              <a:off x="8754297" y="6339977"/>
              <a:ext cx="100912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cxnSp>
        <p:nvCxnSpPr>
          <p:cNvPr id="27" name="Conector Reto 48">
            <a:extLst>
              <a:ext uri="{FF2B5EF4-FFF2-40B4-BE49-F238E27FC236}">
                <a16:creationId xmlns:a16="http://schemas.microsoft.com/office/drawing/2014/main" id="{4C8619DC-A191-4246-A0BC-C8B71201F3E8}"/>
              </a:ext>
            </a:extLst>
          </p:cNvPr>
          <p:cNvCxnSpPr>
            <a:cxnSpLocks/>
          </p:cNvCxnSpPr>
          <p:nvPr/>
        </p:nvCxnSpPr>
        <p:spPr>
          <a:xfrm>
            <a:off x="594294" y="1556792"/>
            <a:ext cx="686906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onector Reto 48">
            <a:extLst>
              <a:ext uri="{FF2B5EF4-FFF2-40B4-BE49-F238E27FC236}">
                <a16:creationId xmlns:a16="http://schemas.microsoft.com/office/drawing/2014/main" id="{697C5E05-A780-47A1-9A85-BC81CB0F36EB}"/>
              </a:ext>
            </a:extLst>
          </p:cNvPr>
          <p:cNvCxnSpPr>
            <a:cxnSpLocks/>
          </p:cNvCxnSpPr>
          <p:nvPr/>
        </p:nvCxnSpPr>
        <p:spPr>
          <a:xfrm>
            <a:off x="478582" y="1916832"/>
            <a:ext cx="144016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Conector Reto 48">
            <a:extLst>
              <a:ext uri="{FF2B5EF4-FFF2-40B4-BE49-F238E27FC236}">
                <a16:creationId xmlns:a16="http://schemas.microsoft.com/office/drawing/2014/main" id="{07C9049C-F133-42E3-BEE3-F5E574288AD7}"/>
              </a:ext>
            </a:extLst>
          </p:cNvPr>
          <p:cNvCxnSpPr>
            <a:cxnSpLocks/>
          </p:cNvCxnSpPr>
          <p:nvPr/>
        </p:nvCxnSpPr>
        <p:spPr>
          <a:xfrm>
            <a:off x="3862958" y="908720"/>
            <a:ext cx="36004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Conector Reto 48">
            <a:extLst>
              <a:ext uri="{FF2B5EF4-FFF2-40B4-BE49-F238E27FC236}">
                <a16:creationId xmlns:a16="http://schemas.microsoft.com/office/drawing/2014/main" id="{780D3CF7-B603-4D9B-89F7-58E92D558EAD}"/>
              </a:ext>
            </a:extLst>
          </p:cNvPr>
          <p:cNvCxnSpPr>
            <a:cxnSpLocks/>
          </p:cNvCxnSpPr>
          <p:nvPr/>
        </p:nvCxnSpPr>
        <p:spPr>
          <a:xfrm>
            <a:off x="594294" y="1268760"/>
            <a:ext cx="686906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Conector Reto 48">
            <a:extLst>
              <a:ext uri="{FF2B5EF4-FFF2-40B4-BE49-F238E27FC236}">
                <a16:creationId xmlns:a16="http://schemas.microsoft.com/office/drawing/2014/main" id="{D02E3BBE-F830-44AE-B780-9E1B39BE7CF8}"/>
              </a:ext>
            </a:extLst>
          </p:cNvPr>
          <p:cNvCxnSpPr>
            <a:cxnSpLocks/>
          </p:cNvCxnSpPr>
          <p:nvPr/>
        </p:nvCxnSpPr>
        <p:spPr>
          <a:xfrm>
            <a:off x="5519142" y="2996952"/>
            <a:ext cx="187220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Conector Reto 48">
            <a:extLst>
              <a:ext uri="{FF2B5EF4-FFF2-40B4-BE49-F238E27FC236}">
                <a16:creationId xmlns:a16="http://schemas.microsoft.com/office/drawing/2014/main" id="{8BC5B12F-2B79-4FA0-854F-ADD5D79F9B2E}"/>
              </a:ext>
            </a:extLst>
          </p:cNvPr>
          <p:cNvCxnSpPr>
            <a:cxnSpLocks/>
          </p:cNvCxnSpPr>
          <p:nvPr/>
        </p:nvCxnSpPr>
        <p:spPr>
          <a:xfrm>
            <a:off x="478582" y="3356992"/>
            <a:ext cx="698477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Conector Reto 48">
            <a:extLst>
              <a:ext uri="{FF2B5EF4-FFF2-40B4-BE49-F238E27FC236}">
                <a16:creationId xmlns:a16="http://schemas.microsoft.com/office/drawing/2014/main" id="{0C0205D7-86FF-4659-AC67-82E9250F4C40}"/>
              </a:ext>
            </a:extLst>
          </p:cNvPr>
          <p:cNvCxnSpPr>
            <a:cxnSpLocks/>
          </p:cNvCxnSpPr>
          <p:nvPr/>
        </p:nvCxnSpPr>
        <p:spPr>
          <a:xfrm>
            <a:off x="478582" y="4005064"/>
            <a:ext cx="446449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Conector Reto 48">
            <a:extLst>
              <a:ext uri="{FF2B5EF4-FFF2-40B4-BE49-F238E27FC236}">
                <a16:creationId xmlns:a16="http://schemas.microsoft.com/office/drawing/2014/main" id="{AB8AE909-5076-443E-A065-BAEE6CDDDF7C}"/>
              </a:ext>
            </a:extLst>
          </p:cNvPr>
          <p:cNvCxnSpPr>
            <a:cxnSpLocks/>
          </p:cNvCxnSpPr>
          <p:nvPr/>
        </p:nvCxnSpPr>
        <p:spPr>
          <a:xfrm>
            <a:off x="478582" y="3717032"/>
            <a:ext cx="691276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D588A73B-E298-4ED1-B85C-ECB2AA1E3260}"/>
              </a:ext>
            </a:extLst>
          </p:cNvPr>
          <p:cNvSpPr txBox="1"/>
          <p:nvPr/>
        </p:nvSpPr>
        <p:spPr>
          <a:xfrm>
            <a:off x="7260134" y="5645624"/>
            <a:ext cx="2676916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</a:t>
            </a:r>
          </a:p>
        </p:txBody>
      </p:sp>
      <p:pic>
        <p:nvPicPr>
          <p:cNvPr id="55" name="Picture 7" descr="Doodle de seta de linha curva - Baixar PNG/SVG Transparente">
            <a:extLst>
              <a:ext uri="{FF2B5EF4-FFF2-40B4-BE49-F238E27FC236}">
                <a16:creationId xmlns:a16="http://schemas.microsoft.com/office/drawing/2014/main" id="{49F7DC73-8223-4142-ABFE-590F0F445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55246" y="5412929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7DCA1078-69D3-4C21-B4F4-4B4EA9FA40F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196" t="10981" r="12831" b="9955"/>
          <a:stretch/>
        </p:blipFill>
        <p:spPr>
          <a:xfrm>
            <a:off x="7967414" y="548680"/>
            <a:ext cx="2513350" cy="276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016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CDCAF2F-5A4A-DC49-A562-37C3C957EB7B}"/>
              </a:ext>
            </a:extLst>
          </p:cNvPr>
          <p:cNvSpPr/>
          <p:nvPr/>
        </p:nvSpPr>
        <p:spPr>
          <a:xfrm>
            <a:off x="793" y="261062"/>
            <a:ext cx="12188827" cy="1195381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15F45D1-4FD3-E641-8C37-299CDCFC0AC9}"/>
              </a:ext>
            </a:extLst>
          </p:cNvPr>
          <p:cNvSpPr txBox="1">
            <a:spLocks/>
          </p:cNvSpPr>
          <p:nvPr/>
        </p:nvSpPr>
        <p:spPr>
          <a:xfrm>
            <a:off x="130787" y="486183"/>
            <a:ext cx="11652312" cy="11428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10d. Eventos adversos e imprevistos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5809C96E-B72C-314A-80B0-BB6B3E9C9E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6490612"/>
              </p:ext>
            </p:extLst>
          </p:nvPr>
        </p:nvGraphicFramePr>
        <p:xfrm>
          <a:off x="982638" y="1456443"/>
          <a:ext cx="7997097" cy="463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Examples | Responsive Web Design">
            <a:hlinkClick r:id="rId7" action="ppaction://hlinksldjump"/>
            <a:extLst>
              <a:ext uri="{FF2B5EF4-FFF2-40B4-BE49-F238E27FC236}">
                <a16:creationId xmlns:a16="http://schemas.microsoft.com/office/drawing/2014/main" id="{58A2E6A0-6150-EE4F-9C42-15A258DD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96" y="1557037"/>
            <a:ext cx="2142846" cy="21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64A60F4-DD30-C446-B517-935E95E8D3F8}"/>
              </a:ext>
            </a:extLst>
          </p:cNvPr>
          <p:cNvSpPr txBox="1"/>
          <p:nvPr/>
        </p:nvSpPr>
        <p:spPr>
          <a:xfrm>
            <a:off x="9116396" y="3357001"/>
            <a:ext cx="2295400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Exemplo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523920-0140-E84B-B080-43429EFA997A}"/>
              </a:ext>
            </a:extLst>
          </p:cNvPr>
          <p:cNvSpPr txBox="1"/>
          <p:nvPr/>
        </p:nvSpPr>
        <p:spPr>
          <a:xfrm>
            <a:off x="9191147" y="5950694"/>
            <a:ext cx="22319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12" name="Picture 6" descr="ícone Casa, casa Livre de Web and Media">
            <a:hlinkClick r:id="rId9" action="ppaction://hlinksldjump"/>
            <a:extLst>
              <a:ext uri="{FF2B5EF4-FFF2-40B4-BE49-F238E27FC236}">
                <a16:creationId xmlns:a16="http://schemas.microsoft.com/office/drawing/2014/main" id="{D5BBDA91-B4AC-B640-A2C9-70C937EA6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650" y="4546063"/>
            <a:ext cx="1402890" cy="14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1282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m 63">
            <a:extLst>
              <a:ext uri="{FF2B5EF4-FFF2-40B4-BE49-F238E27FC236}">
                <a16:creationId xmlns:a16="http://schemas.microsoft.com/office/drawing/2014/main" id="{DB152BA5-8BD1-49ED-95DD-F09AB1F34F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28" b="90000" l="10000" r="90000">
                        <a14:foregroundMark x1="15139" y1="18611" x2="18611" y2="9444"/>
                        <a14:foregroundMark x1="26111" y1="10556" x2="27117" y2="11649"/>
                        <a14:foregroundMark x1="35417" y1="15139" x2="35417" y2="21528"/>
                        <a14:foregroundMark x1="28889" y1="9028" x2="28056" y2="9028"/>
                        <a14:foregroundMark x1="32639" y1="50000" x2="32222" y2="49167"/>
                        <a14:backgroundMark x1="14028" y1="41111" x2="14583" y2="64861"/>
                        <a14:backgroundMark x1="19722" y1="37639" x2="17500" y2="85694"/>
                        <a14:backgroundMark x1="27917" y1="19167" x2="24444" y2="32500"/>
                        <a14:backgroundMark x1="23194" y1="26111" x2="19167" y2="37639"/>
                        <a14:backgroundMark x1="24444" y1="19167" x2="25000" y2="25556"/>
                        <a14:backgroundMark x1="27917" y1="16944" x2="27917" y2="16944"/>
                        <a14:backgroundMark x1="23194" y1="16944" x2="29583" y2="18611"/>
                        <a14:backgroundMark x1="29583" y1="14583" x2="29583" y2="14583"/>
                        <a14:backgroundMark x1="27222" y1="14028" x2="31389" y2="17500"/>
                        <a14:backgroundMark x1="27222" y1="12222" x2="27222" y2="12222"/>
                        <a14:backgroundMark x1="25000" y1="14306" x2="28056" y2="12778"/>
                        <a14:backgroundMark x1="27361" y1="14722" x2="28889" y2="12778"/>
                        <a14:backgroundMark x1="31528" y1="16944" x2="31528" y2="16944"/>
                        <a14:backgroundMark x1="30417" y1="15139" x2="33056" y2="18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78246" y="4017515"/>
            <a:ext cx="2861083" cy="2861083"/>
          </a:xfrm>
          <a:prstGeom prst="rect">
            <a:avLst/>
          </a:prstGeom>
        </p:spPr>
      </p:pic>
      <p:pic>
        <p:nvPicPr>
          <p:cNvPr id="38" name="Picture 2">
            <a:hlinkClick r:id="rId4"/>
            <a:extLst>
              <a:ext uri="{FF2B5EF4-FFF2-40B4-BE49-F238E27FC236}">
                <a16:creationId xmlns:a16="http://schemas.microsoft.com/office/drawing/2014/main" id="{AA110A32-C18E-42C1-8732-97B5DCF59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8" t="34051" r="6572" b="42447"/>
          <a:stretch/>
        </p:blipFill>
        <p:spPr bwMode="auto">
          <a:xfrm>
            <a:off x="295636" y="1004066"/>
            <a:ext cx="5037686" cy="3000998"/>
          </a:xfrm>
          <a:prstGeom prst="rect">
            <a:avLst/>
          </a:prstGeom>
          <a:noFill/>
          <a:ln w="50800">
            <a:solidFill>
              <a:srgbClr val="DEF4B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>
            <a:hlinkClick r:id="rId4"/>
            <a:extLst>
              <a:ext uri="{FF2B5EF4-FFF2-40B4-BE49-F238E27FC236}">
                <a16:creationId xmlns:a16="http://schemas.microsoft.com/office/drawing/2014/main" id="{984DAFFF-3344-4188-B9C6-B4BE566DA1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336" t="24757" r="12521" b="31540"/>
          <a:stretch/>
        </p:blipFill>
        <p:spPr>
          <a:xfrm>
            <a:off x="5746341" y="393158"/>
            <a:ext cx="4975576" cy="4862460"/>
          </a:xfrm>
          <a:prstGeom prst="rect">
            <a:avLst/>
          </a:prstGeom>
          <a:ln w="50800">
            <a:solidFill>
              <a:srgbClr val="DEF4B2"/>
            </a:solidFill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6F1363D-7DEA-E04F-BB75-9A2D8F94CB72}"/>
              </a:ext>
            </a:extLst>
          </p:cNvPr>
          <p:cNvSpPr txBox="1"/>
          <p:nvPr/>
        </p:nvSpPr>
        <p:spPr>
          <a:xfrm>
            <a:off x="10796605" y="5787341"/>
            <a:ext cx="1347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9" name="Picture 6" descr="ícone Casa, casa Livre de Web and Media">
            <a:hlinkClick r:id="rId7" action="ppaction://hlinksldjump"/>
            <a:extLst>
              <a:ext uri="{FF2B5EF4-FFF2-40B4-BE49-F238E27FC236}">
                <a16:creationId xmlns:a16="http://schemas.microsoft.com/office/drawing/2014/main" id="{FB2A05ED-3E8B-BE4A-BFDB-17F65C9D9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241" y="5050505"/>
            <a:ext cx="754759" cy="75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Quadro 9">
            <a:extLst>
              <a:ext uri="{FF2B5EF4-FFF2-40B4-BE49-F238E27FC236}">
                <a16:creationId xmlns:a16="http://schemas.microsoft.com/office/drawing/2014/main" id="{68D2748E-2C60-2543-B241-401ACBF5A303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45" name="Grupo 12">
            <a:extLst>
              <a:ext uri="{FF2B5EF4-FFF2-40B4-BE49-F238E27FC236}">
                <a16:creationId xmlns:a16="http://schemas.microsoft.com/office/drawing/2014/main" id="{5E4BBD95-035B-E342-B288-DA70B5B939C8}"/>
              </a:ext>
            </a:extLst>
          </p:cNvPr>
          <p:cNvGrpSpPr/>
          <p:nvPr/>
        </p:nvGrpSpPr>
        <p:grpSpPr>
          <a:xfrm>
            <a:off x="11002337" y="3948455"/>
            <a:ext cx="792926" cy="848697"/>
            <a:chOff x="8551666" y="5387477"/>
            <a:chExt cx="1211754" cy="1328499"/>
          </a:xfrm>
        </p:grpSpPr>
        <p:pic>
          <p:nvPicPr>
            <p:cNvPr id="46" name="Picture 4" descr="Back ícones - Download Gratuito em PNG e SVG">
              <a:hlinkClick r:id="rId9" action="ppaction://hlinksldjump"/>
              <a:extLst>
                <a:ext uri="{FF2B5EF4-FFF2-40B4-BE49-F238E27FC236}">
                  <a16:creationId xmlns:a16="http://schemas.microsoft.com/office/drawing/2014/main" id="{5137B91A-57B7-2C4E-8EE8-0E12B8C123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1" y="5387477"/>
              <a:ext cx="952499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63B12B6E-3D0E-4041-A574-8A2185A81BE8}"/>
                </a:ext>
              </a:extLst>
            </p:cNvPr>
            <p:cNvSpPr txBox="1"/>
            <p:nvPr/>
          </p:nvSpPr>
          <p:spPr>
            <a:xfrm>
              <a:off x="8551666" y="6346645"/>
              <a:ext cx="100912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cxnSp>
        <p:nvCxnSpPr>
          <p:cNvPr id="25" name="Conector Reto 48">
            <a:extLst>
              <a:ext uri="{FF2B5EF4-FFF2-40B4-BE49-F238E27FC236}">
                <a16:creationId xmlns:a16="http://schemas.microsoft.com/office/drawing/2014/main" id="{29684D92-F333-4A1E-9324-DFA78F16EC38}"/>
              </a:ext>
            </a:extLst>
          </p:cNvPr>
          <p:cNvCxnSpPr>
            <a:cxnSpLocks/>
          </p:cNvCxnSpPr>
          <p:nvPr/>
        </p:nvCxnSpPr>
        <p:spPr>
          <a:xfrm>
            <a:off x="5764667" y="4576260"/>
            <a:ext cx="390016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ector Reto 48">
            <a:hlinkClick r:id="rId4"/>
            <a:extLst>
              <a:ext uri="{FF2B5EF4-FFF2-40B4-BE49-F238E27FC236}">
                <a16:creationId xmlns:a16="http://schemas.microsoft.com/office/drawing/2014/main" id="{4C8619DC-A191-4246-A0BC-C8B71201F3E8}"/>
              </a:ext>
            </a:extLst>
          </p:cNvPr>
          <p:cNvCxnSpPr>
            <a:cxnSpLocks/>
          </p:cNvCxnSpPr>
          <p:nvPr/>
        </p:nvCxnSpPr>
        <p:spPr>
          <a:xfrm>
            <a:off x="5766595" y="2848068"/>
            <a:ext cx="469032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onector Reto 48">
            <a:extLst>
              <a:ext uri="{FF2B5EF4-FFF2-40B4-BE49-F238E27FC236}">
                <a16:creationId xmlns:a16="http://schemas.microsoft.com/office/drawing/2014/main" id="{697C5E05-A780-47A1-9A85-BC81CB0F36EB}"/>
              </a:ext>
            </a:extLst>
          </p:cNvPr>
          <p:cNvCxnSpPr>
            <a:cxnSpLocks/>
          </p:cNvCxnSpPr>
          <p:nvPr/>
        </p:nvCxnSpPr>
        <p:spPr>
          <a:xfrm>
            <a:off x="5737472" y="3280116"/>
            <a:ext cx="498444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Conector Reto 48">
            <a:extLst>
              <a:ext uri="{FF2B5EF4-FFF2-40B4-BE49-F238E27FC236}">
                <a16:creationId xmlns:a16="http://schemas.microsoft.com/office/drawing/2014/main" id="{07C9049C-F133-42E3-BEE3-F5E574288AD7}"/>
              </a:ext>
            </a:extLst>
          </p:cNvPr>
          <p:cNvCxnSpPr>
            <a:cxnSpLocks/>
          </p:cNvCxnSpPr>
          <p:nvPr/>
        </p:nvCxnSpPr>
        <p:spPr>
          <a:xfrm>
            <a:off x="9232780" y="1839956"/>
            <a:ext cx="111293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Conector Reto 48">
            <a:extLst>
              <a:ext uri="{FF2B5EF4-FFF2-40B4-BE49-F238E27FC236}">
                <a16:creationId xmlns:a16="http://schemas.microsoft.com/office/drawing/2014/main" id="{8BC5B12F-2B79-4FA0-854F-ADD5D79F9B2E}"/>
              </a:ext>
            </a:extLst>
          </p:cNvPr>
          <p:cNvCxnSpPr>
            <a:cxnSpLocks/>
          </p:cNvCxnSpPr>
          <p:nvPr/>
        </p:nvCxnSpPr>
        <p:spPr>
          <a:xfrm>
            <a:off x="5746341" y="2199996"/>
            <a:ext cx="459937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ector Reto 48">
            <a:extLst>
              <a:ext uri="{FF2B5EF4-FFF2-40B4-BE49-F238E27FC236}">
                <a16:creationId xmlns:a16="http://schemas.microsoft.com/office/drawing/2014/main" id="{24E0387E-E1C4-4934-B478-AED4F6A44958}"/>
              </a:ext>
            </a:extLst>
          </p:cNvPr>
          <p:cNvCxnSpPr>
            <a:cxnSpLocks/>
          </p:cNvCxnSpPr>
          <p:nvPr/>
        </p:nvCxnSpPr>
        <p:spPr>
          <a:xfrm>
            <a:off x="5737472" y="2560036"/>
            <a:ext cx="448065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Conector Reto 48">
            <a:extLst>
              <a:ext uri="{FF2B5EF4-FFF2-40B4-BE49-F238E27FC236}">
                <a16:creationId xmlns:a16="http://schemas.microsoft.com/office/drawing/2014/main" id="{44425D9C-1A74-427E-B9C1-F489F1A6F4CE}"/>
              </a:ext>
            </a:extLst>
          </p:cNvPr>
          <p:cNvCxnSpPr>
            <a:cxnSpLocks/>
          </p:cNvCxnSpPr>
          <p:nvPr/>
        </p:nvCxnSpPr>
        <p:spPr>
          <a:xfrm>
            <a:off x="5766595" y="4936300"/>
            <a:ext cx="425827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Conector Reto 48">
            <a:extLst>
              <a:ext uri="{FF2B5EF4-FFF2-40B4-BE49-F238E27FC236}">
                <a16:creationId xmlns:a16="http://schemas.microsoft.com/office/drawing/2014/main" id="{5628E7E4-5DA2-49A8-95A2-6868FE5DB09A}"/>
              </a:ext>
            </a:extLst>
          </p:cNvPr>
          <p:cNvCxnSpPr>
            <a:cxnSpLocks/>
          </p:cNvCxnSpPr>
          <p:nvPr/>
        </p:nvCxnSpPr>
        <p:spPr>
          <a:xfrm>
            <a:off x="5764667" y="5272360"/>
            <a:ext cx="181192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Conector Reto 48">
            <a:extLst>
              <a:ext uri="{FF2B5EF4-FFF2-40B4-BE49-F238E27FC236}">
                <a16:creationId xmlns:a16="http://schemas.microsoft.com/office/drawing/2014/main" id="{00FE0EA1-7844-4344-9BC4-4E0B4E1A5B4B}"/>
              </a:ext>
            </a:extLst>
          </p:cNvPr>
          <p:cNvCxnSpPr>
            <a:cxnSpLocks/>
          </p:cNvCxnSpPr>
          <p:nvPr/>
        </p:nvCxnSpPr>
        <p:spPr>
          <a:xfrm>
            <a:off x="1846734" y="1991911"/>
            <a:ext cx="348658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Conector Reto 48">
            <a:extLst>
              <a:ext uri="{FF2B5EF4-FFF2-40B4-BE49-F238E27FC236}">
                <a16:creationId xmlns:a16="http://schemas.microsoft.com/office/drawing/2014/main" id="{83EB3131-A691-4CA2-BFE7-C92DBD6A9EE7}"/>
              </a:ext>
            </a:extLst>
          </p:cNvPr>
          <p:cNvCxnSpPr>
            <a:cxnSpLocks/>
          </p:cNvCxnSpPr>
          <p:nvPr/>
        </p:nvCxnSpPr>
        <p:spPr>
          <a:xfrm>
            <a:off x="406574" y="2351951"/>
            <a:ext cx="439248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6F98E9DC-B5CE-4654-B2DE-20BC4D26AC10}"/>
              </a:ext>
            </a:extLst>
          </p:cNvPr>
          <p:cNvCxnSpPr>
            <a:cxnSpLocks/>
          </p:cNvCxnSpPr>
          <p:nvPr/>
        </p:nvCxnSpPr>
        <p:spPr>
          <a:xfrm>
            <a:off x="406574" y="2639983"/>
            <a:ext cx="469721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Conector Reto 48">
            <a:extLst>
              <a:ext uri="{FF2B5EF4-FFF2-40B4-BE49-F238E27FC236}">
                <a16:creationId xmlns:a16="http://schemas.microsoft.com/office/drawing/2014/main" id="{D12ADCAE-7331-490D-B860-32B4B40E1B3C}"/>
              </a:ext>
            </a:extLst>
          </p:cNvPr>
          <p:cNvCxnSpPr>
            <a:cxnSpLocks/>
          </p:cNvCxnSpPr>
          <p:nvPr/>
        </p:nvCxnSpPr>
        <p:spPr>
          <a:xfrm>
            <a:off x="434764" y="3000023"/>
            <a:ext cx="304049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Conector Reto 48">
            <a:extLst>
              <a:ext uri="{FF2B5EF4-FFF2-40B4-BE49-F238E27FC236}">
                <a16:creationId xmlns:a16="http://schemas.microsoft.com/office/drawing/2014/main" id="{23F3EEB4-A352-45ED-87BB-5D577A14EAC6}"/>
              </a:ext>
            </a:extLst>
          </p:cNvPr>
          <p:cNvCxnSpPr>
            <a:cxnSpLocks/>
          </p:cNvCxnSpPr>
          <p:nvPr/>
        </p:nvCxnSpPr>
        <p:spPr>
          <a:xfrm>
            <a:off x="5737471" y="3602527"/>
            <a:ext cx="485653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Conector Reto 48">
            <a:extLst>
              <a:ext uri="{FF2B5EF4-FFF2-40B4-BE49-F238E27FC236}">
                <a16:creationId xmlns:a16="http://schemas.microsoft.com/office/drawing/2014/main" id="{4D5470A6-C8AC-419C-AB03-2EE049BF727C}"/>
              </a:ext>
            </a:extLst>
          </p:cNvPr>
          <p:cNvCxnSpPr>
            <a:cxnSpLocks/>
          </p:cNvCxnSpPr>
          <p:nvPr/>
        </p:nvCxnSpPr>
        <p:spPr>
          <a:xfrm>
            <a:off x="5776396" y="3928188"/>
            <a:ext cx="34563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31DCAA55-2101-4DA2-837A-0E16160B1B9A}"/>
              </a:ext>
            </a:extLst>
          </p:cNvPr>
          <p:cNvSpPr txBox="1"/>
          <p:nvPr/>
        </p:nvSpPr>
        <p:spPr>
          <a:xfrm>
            <a:off x="8204119" y="6215879"/>
            <a:ext cx="2676916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</a:t>
            </a:r>
          </a:p>
        </p:txBody>
      </p:sp>
      <p:pic>
        <p:nvPicPr>
          <p:cNvPr id="58" name="Picture 7" descr="Doodle de seta de linha curva - Baixar PNG/SVG Transparente">
            <a:extLst>
              <a:ext uri="{FF2B5EF4-FFF2-40B4-BE49-F238E27FC236}">
                <a16:creationId xmlns:a16="http://schemas.microsoft.com/office/drawing/2014/main" id="{8AAE7B2C-956E-4264-A1B2-E9F9DCD3B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49848" y="6007346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CaixaDeTexto 59">
            <a:extLst>
              <a:ext uri="{FF2B5EF4-FFF2-40B4-BE49-F238E27FC236}">
                <a16:creationId xmlns:a16="http://schemas.microsoft.com/office/drawing/2014/main" id="{07A2D7F9-ABF7-41A4-97E9-6D6F96503FF2}"/>
              </a:ext>
            </a:extLst>
          </p:cNvPr>
          <p:cNvSpPr txBox="1"/>
          <p:nvPr/>
        </p:nvSpPr>
        <p:spPr>
          <a:xfrm>
            <a:off x="371889" y="346703"/>
            <a:ext cx="2676916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</a:t>
            </a:r>
          </a:p>
        </p:txBody>
      </p:sp>
      <p:pic>
        <p:nvPicPr>
          <p:cNvPr id="62" name="Picture 7" descr="Doodle de seta de linha curva - Baixar PNG/SVG Transparente">
            <a:extLst>
              <a:ext uri="{FF2B5EF4-FFF2-40B4-BE49-F238E27FC236}">
                <a16:creationId xmlns:a16="http://schemas.microsoft.com/office/drawing/2014/main" id="{9753DE70-B3E5-4EE1-91E4-2ABD0CE77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4030">
            <a:off x="3093414" y="301384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219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0238891" y="5013176"/>
            <a:ext cx="1688963" cy="1336095"/>
            <a:chOff x="8719232" y="3898135"/>
            <a:chExt cx="2232248" cy="2092599"/>
          </a:xfrm>
        </p:grpSpPr>
        <p:sp>
          <p:nvSpPr>
            <p:cNvPr id="5" name="CaixaDeTexto 4"/>
            <p:cNvSpPr txBox="1"/>
            <p:nvPr/>
          </p:nvSpPr>
          <p:spPr>
            <a:xfrm>
              <a:off x="8719232" y="5302949"/>
              <a:ext cx="2232248" cy="687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Voltar ao menu principal</a:t>
              </a:r>
            </a:p>
          </p:txBody>
        </p:sp>
        <p:pic>
          <p:nvPicPr>
            <p:cNvPr id="6" name="Picture 6" descr="ícone Casa, casa Livre de Web and Media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0782" y="3898135"/>
              <a:ext cx="1403073" cy="1403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o 7"/>
          <p:cNvGrpSpPr/>
          <p:nvPr/>
        </p:nvGrpSpPr>
        <p:grpSpPr>
          <a:xfrm>
            <a:off x="9047534" y="5301208"/>
            <a:ext cx="956692" cy="1068712"/>
            <a:chOff x="8754297" y="5387477"/>
            <a:chExt cx="1009124" cy="1321831"/>
          </a:xfrm>
        </p:grpSpPr>
        <p:pic>
          <p:nvPicPr>
            <p:cNvPr id="7172" name="Picture 4" descr="Back ícones - Download Gratuito em PNG e SV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1" y="5387477"/>
              <a:ext cx="952499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ixaDeTexto 6"/>
            <p:cNvSpPr txBox="1"/>
            <p:nvPr/>
          </p:nvSpPr>
          <p:spPr>
            <a:xfrm>
              <a:off x="8754297" y="6339977"/>
              <a:ext cx="100912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sp>
        <p:nvSpPr>
          <p:cNvPr id="2" name="Quadro 1">
            <a:extLst>
              <a:ext uri="{FF2B5EF4-FFF2-40B4-BE49-F238E27FC236}">
                <a16:creationId xmlns:a16="http://schemas.microsoft.com/office/drawing/2014/main" id="{543CFBF2-7905-3E49-99D9-3F36CAC6B6E3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3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030" y="3356992"/>
            <a:ext cx="7315200" cy="1123950"/>
          </a:xfrm>
          <a:prstGeom prst="rect">
            <a:avLst/>
          </a:prstGeom>
          <a:noFill/>
          <a:ln w="9525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upo 14"/>
          <p:cNvGrpSpPr/>
          <p:nvPr/>
        </p:nvGrpSpPr>
        <p:grpSpPr>
          <a:xfrm>
            <a:off x="4511030" y="3356992"/>
            <a:ext cx="7315200" cy="1123950"/>
            <a:chOff x="421382" y="4236172"/>
            <a:chExt cx="7315200" cy="1123950"/>
          </a:xfrm>
        </p:grpSpPr>
        <p:sp>
          <p:nvSpPr>
            <p:cNvPr id="16" name="Retângulo 15"/>
            <p:cNvSpPr/>
            <p:nvPr/>
          </p:nvSpPr>
          <p:spPr>
            <a:xfrm>
              <a:off x="421382" y="4236172"/>
              <a:ext cx="7315200" cy="1123950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7" name="Conector Reto 6">
              <a:extLst>
                <a:ext uri="{FF2B5EF4-FFF2-40B4-BE49-F238E27FC236}">
                  <a16:creationId xmlns:a16="http://schemas.microsoft.com/office/drawing/2014/main" id="{67BDD85C-4B43-6D40-B21F-F5E3B8CF1465}"/>
                </a:ext>
              </a:extLst>
            </p:cNvPr>
            <p:cNvCxnSpPr>
              <a:cxnSpLocks/>
            </p:cNvCxnSpPr>
            <p:nvPr/>
          </p:nvCxnSpPr>
          <p:spPr>
            <a:xfrm>
              <a:off x="5802849" y="5013176"/>
              <a:ext cx="1557492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0" name="AutoShape 4" descr="artigo - ícones de interface grá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79" name="Picture 7" descr="Doodle de seta de linha curva - Baixar PNG/SVG Transparent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2773328" y="6128742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D5B4B712-7284-3246-93C2-471A4B26319C}"/>
              </a:ext>
            </a:extLst>
          </p:cNvPr>
          <p:cNvSpPr txBox="1"/>
          <p:nvPr/>
        </p:nvSpPr>
        <p:spPr>
          <a:xfrm>
            <a:off x="290743" y="6220616"/>
            <a:ext cx="2742354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60375" y="381146"/>
            <a:ext cx="3771900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2287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C2C65966-6ADB-B243-81CB-C4AABC85E5EA}"/>
              </a:ext>
            </a:extLst>
          </p:cNvPr>
          <p:cNvSpPr/>
          <p:nvPr/>
        </p:nvSpPr>
        <p:spPr>
          <a:xfrm>
            <a:off x="623867" y="1854157"/>
            <a:ext cx="6263324" cy="45267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241300" dir="8400000" algn="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4DF4B6D-6838-3248-BA5B-38FFF588D770}"/>
              </a:ext>
            </a:extLst>
          </p:cNvPr>
          <p:cNvSpPr/>
          <p:nvPr/>
        </p:nvSpPr>
        <p:spPr>
          <a:xfrm>
            <a:off x="793" y="261062"/>
            <a:ext cx="12188827" cy="1195381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4A02CBD-197C-6941-895D-49CBE3640679}"/>
              </a:ext>
            </a:extLst>
          </p:cNvPr>
          <p:cNvSpPr txBox="1">
            <a:spLocks/>
          </p:cNvSpPr>
          <p:nvPr/>
        </p:nvSpPr>
        <p:spPr>
          <a:xfrm>
            <a:off x="130787" y="486183"/>
            <a:ext cx="11652312" cy="11428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11. Discussão</a:t>
            </a:r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78534F4C-8596-9E4A-829D-3BBA3D8588C4}"/>
              </a:ext>
            </a:extLst>
          </p:cNvPr>
          <p:cNvSpPr/>
          <p:nvPr/>
        </p:nvSpPr>
        <p:spPr>
          <a:xfrm>
            <a:off x="623867" y="1989027"/>
            <a:ext cx="5658429" cy="64624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just"/>
            <a:r>
              <a:rPr lang="pt-BR" sz="2400" dirty="0">
                <a:latin typeface="Footlight MT Light" pitchFamily="18" charset="0"/>
              </a:rPr>
              <a:t>Este item divide-se em:</a:t>
            </a:r>
          </a:p>
        </p:txBody>
      </p:sp>
      <p:grpSp>
        <p:nvGrpSpPr>
          <p:cNvPr id="5" name="Grupo 9">
            <a:extLst>
              <a:ext uri="{FF2B5EF4-FFF2-40B4-BE49-F238E27FC236}">
                <a16:creationId xmlns:a16="http://schemas.microsoft.com/office/drawing/2014/main" id="{DF4204E5-F30A-2545-B833-6109A11B3E7A}"/>
              </a:ext>
            </a:extLst>
          </p:cNvPr>
          <p:cNvGrpSpPr/>
          <p:nvPr/>
        </p:nvGrpSpPr>
        <p:grpSpPr>
          <a:xfrm>
            <a:off x="1921903" y="3077389"/>
            <a:ext cx="3741311" cy="961085"/>
            <a:chOff x="1921009" y="2560477"/>
            <a:chExt cx="3240594" cy="828603"/>
          </a:xfrm>
        </p:grpSpPr>
        <p:sp>
          <p:nvSpPr>
            <p:cNvPr id="6" name="Retângulo 5">
              <a:hlinkClick r:id="rId2" action="ppaction://hlinksldjump"/>
              <a:extLst>
                <a:ext uri="{FF2B5EF4-FFF2-40B4-BE49-F238E27FC236}">
                  <a16:creationId xmlns:a16="http://schemas.microsoft.com/office/drawing/2014/main" id="{D1E6BCBB-21DC-914C-9596-A00A538F51C9}"/>
                </a:ext>
              </a:extLst>
            </p:cNvPr>
            <p:cNvSpPr/>
            <p:nvPr/>
          </p:nvSpPr>
          <p:spPr>
            <a:xfrm>
              <a:off x="1923510" y="2560477"/>
              <a:ext cx="3238093" cy="318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just"/>
              <a:r>
                <a:rPr lang="pt-BR" dirty="0">
                  <a:latin typeface="Footlight MT Light" pitchFamily="18" charset="0"/>
                </a:rPr>
                <a:t>11a. Pontos fortes e limitações</a:t>
              </a:r>
            </a:p>
          </p:txBody>
        </p:sp>
        <p:sp>
          <p:nvSpPr>
            <p:cNvPr id="7" name="Retângulo 6">
              <a:hlinkClick r:id="rId2" action="ppaction://hlinksldjump"/>
              <a:extLst>
                <a:ext uri="{FF2B5EF4-FFF2-40B4-BE49-F238E27FC236}">
                  <a16:creationId xmlns:a16="http://schemas.microsoft.com/office/drawing/2014/main" id="{ACD8B0BB-2531-ED49-B943-B9F2BE98C956}"/>
                </a:ext>
              </a:extLst>
            </p:cNvPr>
            <p:cNvSpPr/>
            <p:nvPr/>
          </p:nvSpPr>
          <p:spPr>
            <a:xfrm>
              <a:off x="1921009" y="3070701"/>
              <a:ext cx="3238092" cy="318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just"/>
              <a:r>
                <a:rPr lang="pt-BR" dirty="0">
                  <a:latin typeface="Footlight MT Light" pitchFamily="18" charset="0"/>
                </a:rPr>
                <a:t>11b. Literatura relevante</a:t>
              </a: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ECBEC1A-A8A6-9C40-AE9F-47FF5C161462}"/>
              </a:ext>
            </a:extLst>
          </p:cNvPr>
          <p:cNvSpPr txBox="1"/>
          <p:nvPr/>
        </p:nvSpPr>
        <p:spPr>
          <a:xfrm>
            <a:off x="8718891" y="5446704"/>
            <a:ext cx="22319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13" name="Picture 6" descr="ícone Casa, casa Livre de Web and Media">
            <a:hlinkClick r:id="rId3" action="ppaction://hlinksldjump"/>
            <a:extLst>
              <a:ext uri="{FF2B5EF4-FFF2-40B4-BE49-F238E27FC236}">
                <a16:creationId xmlns:a16="http://schemas.microsoft.com/office/drawing/2014/main" id="{3C9D4326-0AC5-E34C-BF05-C8DE046D3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394" y="4042073"/>
            <a:ext cx="1402890" cy="14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4">
            <a:extLst>
              <a:ext uri="{FF2B5EF4-FFF2-40B4-BE49-F238E27FC236}">
                <a16:creationId xmlns:a16="http://schemas.microsoft.com/office/drawing/2014/main" id="{E97D269B-8EC0-D145-8CF9-8F8B9099BA20}"/>
              </a:ext>
            </a:extLst>
          </p:cNvPr>
          <p:cNvGrpSpPr/>
          <p:nvPr/>
        </p:nvGrpSpPr>
        <p:grpSpPr>
          <a:xfrm>
            <a:off x="8759155" y="1701033"/>
            <a:ext cx="2447953" cy="1871964"/>
            <a:chOff x="8759502" y="1340768"/>
            <a:chExt cx="2448272" cy="1872208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AFFE214C-27A0-1C46-BB4A-A9FA80317713}"/>
                </a:ext>
              </a:extLst>
            </p:cNvPr>
            <p:cNvSpPr txBox="1"/>
            <p:nvPr/>
          </p:nvSpPr>
          <p:spPr>
            <a:xfrm>
              <a:off x="8759502" y="2566645"/>
              <a:ext cx="2448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Para obter a resposta, clique no item desejado</a:t>
              </a:r>
            </a:p>
          </p:txBody>
        </p:sp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AAB7D32B-48A9-DB41-BC62-121E8E57C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9560" y="1340768"/>
              <a:ext cx="1325515" cy="1325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tângulo 9">
            <a:hlinkClick r:id="rId6" action="ppaction://hlinksldjump"/>
            <a:extLst>
              <a:ext uri="{FF2B5EF4-FFF2-40B4-BE49-F238E27FC236}">
                <a16:creationId xmlns:a16="http://schemas.microsoft.com/office/drawing/2014/main" id="{3D0CC708-FAA9-4048-9A46-DB6D3624512B}"/>
              </a:ext>
            </a:extLst>
          </p:cNvPr>
          <p:cNvSpPr/>
          <p:nvPr/>
        </p:nvSpPr>
        <p:spPr>
          <a:xfrm>
            <a:off x="1921903" y="4222726"/>
            <a:ext cx="3738422" cy="369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Footlight MT Light" pitchFamily="18" charset="0"/>
              </a:rPr>
              <a:t>11c. Justificativa para conclusão</a:t>
            </a:r>
          </a:p>
        </p:txBody>
      </p:sp>
      <p:sp>
        <p:nvSpPr>
          <p:cNvPr id="19" name="Retângulo 18">
            <a:hlinkClick r:id="rId6" action="ppaction://hlinksldjump"/>
            <a:extLst>
              <a:ext uri="{FF2B5EF4-FFF2-40B4-BE49-F238E27FC236}">
                <a16:creationId xmlns:a16="http://schemas.microsoft.com/office/drawing/2014/main" id="{B26F0AF9-3E62-4C43-8A06-93DDF12F5C5A}"/>
              </a:ext>
            </a:extLst>
          </p:cNvPr>
          <p:cNvSpPr/>
          <p:nvPr/>
        </p:nvSpPr>
        <p:spPr>
          <a:xfrm>
            <a:off x="1921903" y="4778967"/>
            <a:ext cx="3738422" cy="369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Footlight MT Light" pitchFamily="18" charset="0"/>
              </a:rPr>
              <a:t>11d. Lições do relato de caso</a:t>
            </a:r>
          </a:p>
        </p:txBody>
      </p:sp>
    </p:spTree>
    <p:extLst>
      <p:ext uri="{BB962C8B-B14F-4D97-AF65-F5344CB8AC3E}">
        <p14:creationId xmlns:p14="http://schemas.microsoft.com/office/powerpoint/2010/main" val="7031061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CDCAF2F-5A4A-DC49-A562-37C3C957EB7B}"/>
              </a:ext>
            </a:extLst>
          </p:cNvPr>
          <p:cNvSpPr/>
          <p:nvPr/>
        </p:nvSpPr>
        <p:spPr>
          <a:xfrm>
            <a:off x="793" y="261062"/>
            <a:ext cx="12188827" cy="1195381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15F45D1-4FD3-E641-8C37-299CDCFC0AC9}"/>
              </a:ext>
            </a:extLst>
          </p:cNvPr>
          <p:cNvSpPr txBox="1">
            <a:spLocks/>
          </p:cNvSpPr>
          <p:nvPr/>
        </p:nvSpPr>
        <p:spPr>
          <a:xfrm>
            <a:off x="-12490" y="485949"/>
            <a:ext cx="11652312" cy="11428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11a. Pontos fortes e limitações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5809C96E-B72C-314A-80B0-BB6B3E9C9E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6613688"/>
              </p:ext>
            </p:extLst>
          </p:nvPr>
        </p:nvGraphicFramePr>
        <p:xfrm>
          <a:off x="551200" y="58189"/>
          <a:ext cx="7997097" cy="463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Examples | Responsive Web Design">
            <a:hlinkClick r:id="rId7" action="ppaction://hlinksldjump"/>
            <a:extLst>
              <a:ext uri="{FF2B5EF4-FFF2-40B4-BE49-F238E27FC236}">
                <a16:creationId xmlns:a16="http://schemas.microsoft.com/office/drawing/2014/main" id="{58A2E6A0-6150-EE4F-9C42-15A258DD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96" y="1268760"/>
            <a:ext cx="2142846" cy="21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64A60F4-DD30-C446-B517-935E95E8D3F8}"/>
              </a:ext>
            </a:extLst>
          </p:cNvPr>
          <p:cNvSpPr txBox="1"/>
          <p:nvPr/>
        </p:nvSpPr>
        <p:spPr>
          <a:xfrm>
            <a:off x="9116396" y="3051575"/>
            <a:ext cx="2295400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Exemplo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523920-0140-E84B-B080-43429EFA997A}"/>
              </a:ext>
            </a:extLst>
          </p:cNvPr>
          <p:cNvSpPr txBox="1"/>
          <p:nvPr/>
        </p:nvSpPr>
        <p:spPr>
          <a:xfrm>
            <a:off x="9191147" y="6167129"/>
            <a:ext cx="22319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12" name="Picture 6" descr="ícone Casa, casa Livre de Web and Media">
            <a:hlinkClick r:id="rId9" action="ppaction://hlinksldjump"/>
            <a:extLst>
              <a:ext uri="{FF2B5EF4-FFF2-40B4-BE49-F238E27FC236}">
                <a16:creationId xmlns:a16="http://schemas.microsoft.com/office/drawing/2014/main" id="{D5BBDA91-B4AC-B640-A2C9-70C937EA6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650" y="4762498"/>
            <a:ext cx="1402890" cy="14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4859E83-29FA-4504-85D5-D0ED914B3BC9}"/>
              </a:ext>
            </a:extLst>
          </p:cNvPr>
          <p:cNvSpPr/>
          <p:nvPr/>
        </p:nvSpPr>
        <p:spPr>
          <a:xfrm>
            <a:off x="1586" y="3452305"/>
            <a:ext cx="12188827" cy="1195381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49D1A9B-D81C-4100-923C-9C772ADE3E44}"/>
              </a:ext>
            </a:extLst>
          </p:cNvPr>
          <p:cNvSpPr txBox="1">
            <a:spLocks/>
          </p:cNvSpPr>
          <p:nvPr/>
        </p:nvSpPr>
        <p:spPr>
          <a:xfrm>
            <a:off x="-11697" y="3677192"/>
            <a:ext cx="11652312" cy="11428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11b. Literatura relevante</a:t>
            </a:r>
          </a:p>
        </p:txBody>
      </p:sp>
      <p:graphicFrame>
        <p:nvGraphicFramePr>
          <p:cNvPr id="7" name="Espaço Reservado para Conteúdo 2">
            <a:extLst>
              <a:ext uri="{FF2B5EF4-FFF2-40B4-BE49-F238E27FC236}">
                <a16:creationId xmlns:a16="http://schemas.microsoft.com/office/drawing/2014/main" id="{471334C4-5F67-4FA1-950D-172812EDD1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4032369"/>
              </p:ext>
            </p:extLst>
          </p:nvPr>
        </p:nvGraphicFramePr>
        <p:xfrm>
          <a:off x="564483" y="3357001"/>
          <a:ext cx="7997097" cy="463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0995780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:a16="http://schemas.microsoft.com/office/drawing/2014/main" id="{12F175A5-0041-48CB-8F36-21C7AB93F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6" t="43603" r="67713" b="25835"/>
          <a:stretch/>
        </p:blipFill>
        <p:spPr>
          <a:xfrm>
            <a:off x="5476376" y="290459"/>
            <a:ext cx="5397753" cy="3270244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00C42E1D-9F2D-4516-A4D5-D444F9599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65" t="22683" r="38845" b="53697"/>
          <a:stretch/>
        </p:blipFill>
        <p:spPr>
          <a:xfrm>
            <a:off x="5473535" y="3429000"/>
            <a:ext cx="5404630" cy="251918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FCD3F41-D3D2-435D-BB89-CFE86AFBE5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4" t="39479" r="69493" b="40485"/>
          <a:stretch/>
        </p:blipFill>
        <p:spPr>
          <a:xfrm>
            <a:off x="273710" y="2414048"/>
            <a:ext cx="5245432" cy="207591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6F1363D-7DEA-E04F-BB75-9A2D8F94CB72}"/>
              </a:ext>
            </a:extLst>
          </p:cNvPr>
          <p:cNvSpPr txBox="1"/>
          <p:nvPr/>
        </p:nvSpPr>
        <p:spPr>
          <a:xfrm>
            <a:off x="11008564" y="5202381"/>
            <a:ext cx="965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9" name="Picture 6" descr="ícone Casa, casa Livre de Web and Media">
            <a:hlinkClick r:id="rId5" action="ppaction://hlinksldjump"/>
            <a:extLst>
              <a:ext uri="{FF2B5EF4-FFF2-40B4-BE49-F238E27FC236}">
                <a16:creationId xmlns:a16="http://schemas.microsoft.com/office/drawing/2014/main" id="{FB2A05ED-3E8B-BE4A-BFDB-17F65C9D9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8136" y="4489963"/>
            <a:ext cx="690292" cy="69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Quadro 9">
            <a:extLst>
              <a:ext uri="{FF2B5EF4-FFF2-40B4-BE49-F238E27FC236}">
                <a16:creationId xmlns:a16="http://schemas.microsoft.com/office/drawing/2014/main" id="{68D2748E-2C60-2543-B241-401ACBF5A303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45" name="Grupo 12">
            <a:extLst>
              <a:ext uri="{FF2B5EF4-FFF2-40B4-BE49-F238E27FC236}">
                <a16:creationId xmlns:a16="http://schemas.microsoft.com/office/drawing/2014/main" id="{5E4BBD95-035B-E342-B288-DA70B5B939C8}"/>
              </a:ext>
            </a:extLst>
          </p:cNvPr>
          <p:cNvGrpSpPr/>
          <p:nvPr/>
        </p:nvGrpSpPr>
        <p:grpSpPr>
          <a:xfrm>
            <a:off x="10998315" y="3452496"/>
            <a:ext cx="665545" cy="673088"/>
            <a:chOff x="8459923" y="5387477"/>
            <a:chExt cx="1011912" cy="1089101"/>
          </a:xfrm>
        </p:grpSpPr>
        <p:pic>
          <p:nvPicPr>
            <p:cNvPr id="46" name="Picture 4" descr="Back ícones - Download Gratuito em PNG e SVG">
              <a:hlinkClick r:id="rId7" action="ppaction://hlinksldjump"/>
              <a:extLst>
                <a:ext uri="{FF2B5EF4-FFF2-40B4-BE49-F238E27FC236}">
                  <a16:creationId xmlns:a16="http://schemas.microsoft.com/office/drawing/2014/main" id="{5137B91A-57B7-2C4E-8EE8-0E12B8C123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0" y="5387477"/>
              <a:ext cx="660915" cy="660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63B12B6E-3D0E-4041-A574-8A2185A81BE8}"/>
                </a:ext>
              </a:extLst>
            </p:cNvPr>
            <p:cNvSpPr txBox="1"/>
            <p:nvPr/>
          </p:nvSpPr>
          <p:spPr>
            <a:xfrm>
              <a:off x="8459923" y="6107248"/>
              <a:ext cx="1009124" cy="369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cxnSp>
        <p:nvCxnSpPr>
          <p:cNvPr id="25" name="Conector Reto 48">
            <a:extLst>
              <a:ext uri="{FF2B5EF4-FFF2-40B4-BE49-F238E27FC236}">
                <a16:creationId xmlns:a16="http://schemas.microsoft.com/office/drawing/2014/main" id="{29684D92-F333-4A1E-9324-DFA78F16EC38}"/>
              </a:ext>
            </a:extLst>
          </p:cNvPr>
          <p:cNvCxnSpPr>
            <a:cxnSpLocks/>
          </p:cNvCxnSpPr>
          <p:nvPr/>
        </p:nvCxnSpPr>
        <p:spPr>
          <a:xfrm>
            <a:off x="5670786" y="2060848"/>
            <a:ext cx="509751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ector Reto 48">
            <a:extLst>
              <a:ext uri="{FF2B5EF4-FFF2-40B4-BE49-F238E27FC236}">
                <a16:creationId xmlns:a16="http://schemas.microsoft.com/office/drawing/2014/main" id="{4C8619DC-A191-4246-A0BC-C8B71201F3E8}"/>
              </a:ext>
            </a:extLst>
          </p:cNvPr>
          <p:cNvCxnSpPr>
            <a:cxnSpLocks/>
          </p:cNvCxnSpPr>
          <p:nvPr/>
        </p:nvCxnSpPr>
        <p:spPr>
          <a:xfrm>
            <a:off x="5700110" y="1337747"/>
            <a:ext cx="506818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onector Reto 48">
            <a:extLst>
              <a:ext uri="{FF2B5EF4-FFF2-40B4-BE49-F238E27FC236}">
                <a16:creationId xmlns:a16="http://schemas.microsoft.com/office/drawing/2014/main" id="{697C5E05-A780-47A1-9A85-BC81CB0F36EB}"/>
              </a:ext>
            </a:extLst>
          </p:cNvPr>
          <p:cNvCxnSpPr>
            <a:cxnSpLocks/>
          </p:cNvCxnSpPr>
          <p:nvPr/>
        </p:nvCxnSpPr>
        <p:spPr>
          <a:xfrm>
            <a:off x="5700110" y="1695162"/>
            <a:ext cx="433884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Conector Reto 48">
            <a:extLst>
              <a:ext uri="{FF2B5EF4-FFF2-40B4-BE49-F238E27FC236}">
                <a16:creationId xmlns:a16="http://schemas.microsoft.com/office/drawing/2014/main" id="{780D3CF7-B603-4D9B-89F7-58E92D558EAD}"/>
              </a:ext>
            </a:extLst>
          </p:cNvPr>
          <p:cNvCxnSpPr>
            <a:cxnSpLocks/>
          </p:cNvCxnSpPr>
          <p:nvPr/>
        </p:nvCxnSpPr>
        <p:spPr>
          <a:xfrm>
            <a:off x="5663158" y="5877272"/>
            <a:ext cx="280831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Conector Reto 48">
            <a:extLst>
              <a:ext uri="{FF2B5EF4-FFF2-40B4-BE49-F238E27FC236}">
                <a16:creationId xmlns:a16="http://schemas.microsoft.com/office/drawing/2014/main" id="{8BC5B12F-2B79-4FA0-854F-ADD5D79F9B2E}"/>
              </a:ext>
            </a:extLst>
          </p:cNvPr>
          <p:cNvCxnSpPr>
            <a:cxnSpLocks/>
          </p:cNvCxnSpPr>
          <p:nvPr/>
        </p:nvCxnSpPr>
        <p:spPr>
          <a:xfrm>
            <a:off x="5663158" y="980728"/>
            <a:ext cx="48245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ector Reto 48">
            <a:extLst>
              <a:ext uri="{FF2B5EF4-FFF2-40B4-BE49-F238E27FC236}">
                <a16:creationId xmlns:a16="http://schemas.microsoft.com/office/drawing/2014/main" id="{24E0387E-E1C4-4934-B478-AED4F6A44958}"/>
              </a:ext>
            </a:extLst>
          </p:cNvPr>
          <p:cNvCxnSpPr>
            <a:cxnSpLocks/>
          </p:cNvCxnSpPr>
          <p:nvPr/>
        </p:nvCxnSpPr>
        <p:spPr>
          <a:xfrm>
            <a:off x="6311230" y="620688"/>
            <a:ext cx="408855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Conector Reto 48">
            <a:extLst>
              <a:ext uri="{FF2B5EF4-FFF2-40B4-BE49-F238E27FC236}">
                <a16:creationId xmlns:a16="http://schemas.microsoft.com/office/drawing/2014/main" id="{44425D9C-1A74-427E-B9C1-F489F1A6F4CE}"/>
              </a:ext>
            </a:extLst>
          </p:cNvPr>
          <p:cNvCxnSpPr>
            <a:cxnSpLocks/>
          </p:cNvCxnSpPr>
          <p:nvPr/>
        </p:nvCxnSpPr>
        <p:spPr>
          <a:xfrm>
            <a:off x="7235152" y="3086898"/>
            <a:ext cx="280380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Conector Reto 48">
            <a:extLst>
              <a:ext uri="{FF2B5EF4-FFF2-40B4-BE49-F238E27FC236}">
                <a16:creationId xmlns:a16="http://schemas.microsoft.com/office/drawing/2014/main" id="{5628E7E4-5DA2-49A8-95A2-6868FE5DB09A}"/>
              </a:ext>
            </a:extLst>
          </p:cNvPr>
          <p:cNvCxnSpPr>
            <a:cxnSpLocks/>
          </p:cNvCxnSpPr>
          <p:nvPr/>
        </p:nvCxnSpPr>
        <p:spPr>
          <a:xfrm>
            <a:off x="5663158" y="2409474"/>
            <a:ext cx="506818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7966F61B-C8CA-40A7-BAD8-D68A5298AB0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173" t="70313" r="12846" b="16816"/>
          <a:stretch/>
        </p:blipFill>
        <p:spPr>
          <a:xfrm>
            <a:off x="285985" y="976277"/>
            <a:ext cx="5003577" cy="1341937"/>
          </a:xfrm>
          <a:prstGeom prst="rect">
            <a:avLst/>
          </a:prstGeom>
        </p:spPr>
      </p:pic>
      <p:cxnSp>
        <p:nvCxnSpPr>
          <p:cNvPr id="33" name="Conector Reto 48">
            <a:extLst>
              <a:ext uri="{FF2B5EF4-FFF2-40B4-BE49-F238E27FC236}">
                <a16:creationId xmlns:a16="http://schemas.microsoft.com/office/drawing/2014/main" id="{07C9049C-F133-42E3-BEE3-F5E574288AD7}"/>
              </a:ext>
            </a:extLst>
          </p:cNvPr>
          <p:cNvCxnSpPr>
            <a:cxnSpLocks/>
          </p:cNvCxnSpPr>
          <p:nvPr/>
        </p:nvCxnSpPr>
        <p:spPr>
          <a:xfrm>
            <a:off x="1016420" y="1386980"/>
            <a:ext cx="366570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Conector Reto 48">
            <a:extLst>
              <a:ext uri="{FF2B5EF4-FFF2-40B4-BE49-F238E27FC236}">
                <a16:creationId xmlns:a16="http://schemas.microsoft.com/office/drawing/2014/main" id="{2B614AB0-F0DE-47DD-8BDF-31CCE1B60EF0}"/>
              </a:ext>
            </a:extLst>
          </p:cNvPr>
          <p:cNvCxnSpPr>
            <a:cxnSpLocks/>
          </p:cNvCxnSpPr>
          <p:nvPr/>
        </p:nvCxnSpPr>
        <p:spPr>
          <a:xfrm>
            <a:off x="357993" y="1695162"/>
            <a:ext cx="260264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Conector Reto 48">
            <a:extLst>
              <a:ext uri="{FF2B5EF4-FFF2-40B4-BE49-F238E27FC236}">
                <a16:creationId xmlns:a16="http://schemas.microsoft.com/office/drawing/2014/main" id="{B2E97C01-6155-46E0-8106-AA64640CEA48}"/>
              </a:ext>
            </a:extLst>
          </p:cNvPr>
          <p:cNvCxnSpPr>
            <a:cxnSpLocks/>
          </p:cNvCxnSpPr>
          <p:nvPr/>
        </p:nvCxnSpPr>
        <p:spPr>
          <a:xfrm>
            <a:off x="2888628" y="3059428"/>
            <a:ext cx="240093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Conector Reto 48">
            <a:extLst>
              <a:ext uri="{FF2B5EF4-FFF2-40B4-BE49-F238E27FC236}">
                <a16:creationId xmlns:a16="http://schemas.microsoft.com/office/drawing/2014/main" id="{E2FA7968-05BB-4CD4-BA47-A3274CAFC52B}"/>
              </a:ext>
            </a:extLst>
          </p:cNvPr>
          <p:cNvCxnSpPr>
            <a:cxnSpLocks/>
          </p:cNvCxnSpPr>
          <p:nvPr/>
        </p:nvCxnSpPr>
        <p:spPr>
          <a:xfrm>
            <a:off x="335143" y="3423354"/>
            <a:ext cx="495441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Conector Reto 48">
            <a:extLst>
              <a:ext uri="{FF2B5EF4-FFF2-40B4-BE49-F238E27FC236}">
                <a16:creationId xmlns:a16="http://schemas.microsoft.com/office/drawing/2014/main" id="{0AE62E90-643B-49CA-AA82-08CE899E3F34}"/>
              </a:ext>
            </a:extLst>
          </p:cNvPr>
          <p:cNvCxnSpPr>
            <a:cxnSpLocks/>
          </p:cNvCxnSpPr>
          <p:nvPr/>
        </p:nvCxnSpPr>
        <p:spPr>
          <a:xfrm flipV="1">
            <a:off x="335143" y="3771081"/>
            <a:ext cx="4535805" cy="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Conector Reto 48">
            <a:extLst>
              <a:ext uri="{FF2B5EF4-FFF2-40B4-BE49-F238E27FC236}">
                <a16:creationId xmlns:a16="http://schemas.microsoft.com/office/drawing/2014/main" id="{D78D0FB8-E858-442A-B548-91AC33349F77}"/>
              </a:ext>
            </a:extLst>
          </p:cNvPr>
          <p:cNvCxnSpPr>
            <a:cxnSpLocks/>
          </p:cNvCxnSpPr>
          <p:nvPr/>
        </p:nvCxnSpPr>
        <p:spPr>
          <a:xfrm flipV="1">
            <a:off x="364742" y="4071422"/>
            <a:ext cx="4760618" cy="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Conector Reto 48">
            <a:extLst>
              <a:ext uri="{FF2B5EF4-FFF2-40B4-BE49-F238E27FC236}">
                <a16:creationId xmlns:a16="http://schemas.microsoft.com/office/drawing/2014/main" id="{CBEC3D8D-D410-4F48-A000-AD7AF8DBD5D8}"/>
              </a:ext>
            </a:extLst>
          </p:cNvPr>
          <p:cNvCxnSpPr>
            <a:cxnSpLocks/>
          </p:cNvCxnSpPr>
          <p:nvPr/>
        </p:nvCxnSpPr>
        <p:spPr>
          <a:xfrm>
            <a:off x="5663159" y="3789040"/>
            <a:ext cx="93610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Conector Reto 48">
            <a:extLst>
              <a:ext uri="{FF2B5EF4-FFF2-40B4-BE49-F238E27FC236}">
                <a16:creationId xmlns:a16="http://schemas.microsoft.com/office/drawing/2014/main" id="{63CFDFA4-020A-457D-903D-990459908352}"/>
              </a:ext>
            </a:extLst>
          </p:cNvPr>
          <p:cNvCxnSpPr>
            <a:cxnSpLocks/>
          </p:cNvCxnSpPr>
          <p:nvPr/>
        </p:nvCxnSpPr>
        <p:spPr>
          <a:xfrm>
            <a:off x="5591150" y="3475992"/>
            <a:ext cx="444780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Conector Reto 48">
            <a:extLst>
              <a:ext uri="{FF2B5EF4-FFF2-40B4-BE49-F238E27FC236}">
                <a16:creationId xmlns:a16="http://schemas.microsoft.com/office/drawing/2014/main" id="{75A1A74E-B234-4F1F-9E29-3947BF37E74B}"/>
              </a:ext>
            </a:extLst>
          </p:cNvPr>
          <p:cNvCxnSpPr>
            <a:cxnSpLocks/>
          </p:cNvCxnSpPr>
          <p:nvPr/>
        </p:nvCxnSpPr>
        <p:spPr>
          <a:xfrm>
            <a:off x="7558624" y="3789040"/>
            <a:ext cx="317272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Conector Reto 48">
            <a:extLst>
              <a:ext uri="{FF2B5EF4-FFF2-40B4-BE49-F238E27FC236}">
                <a16:creationId xmlns:a16="http://schemas.microsoft.com/office/drawing/2014/main" id="{1B16EE2A-BE80-4354-B199-9722679A329D}"/>
              </a:ext>
            </a:extLst>
          </p:cNvPr>
          <p:cNvCxnSpPr>
            <a:cxnSpLocks/>
          </p:cNvCxnSpPr>
          <p:nvPr/>
        </p:nvCxnSpPr>
        <p:spPr>
          <a:xfrm>
            <a:off x="5670786" y="4156236"/>
            <a:ext cx="29447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Conector Reto 48">
            <a:extLst>
              <a:ext uri="{FF2B5EF4-FFF2-40B4-BE49-F238E27FC236}">
                <a16:creationId xmlns:a16="http://schemas.microsoft.com/office/drawing/2014/main" id="{E0663498-07BE-45EE-A991-E11DC6D8C95D}"/>
              </a:ext>
            </a:extLst>
          </p:cNvPr>
          <p:cNvCxnSpPr>
            <a:cxnSpLocks/>
          </p:cNvCxnSpPr>
          <p:nvPr/>
        </p:nvCxnSpPr>
        <p:spPr>
          <a:xfrm>
            <a:off x="5700110" y="5229200"/>
            <a:ext cx="370746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3" name="Conector Reto 48">
            <a:extLst>
              <a:ext uri="{FF2B5EF4-FFF2-40B4-BE49-F238E27FC236}">
                <a16:creationId xmlns:a16="http://schemas.microsoft.com/office/drawing/2014/main" id="{4FD8A0A9-7749-4D37-988A-988BDA84B098}"/>
              </a:ext>
            </a:extLst>
          </p:cNvPr>
          <p:cNvCxnSpPr>
            <a:cxnSpLocks/>
          </p:cNvCxnSpPr>
          <p:nvPr/>
        </p:nvCxnSpPr>
        <p:spPr>
          <a:xfrm>
            <a:off x="5670786" y="5589240"/>
            <a:ext cx="506056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Conector Reto 48">
            <a:extLst>
              <a:ext uri="{FF2B5EF4-FFF2-40B4-BE49-F238E27FC236}">
                <a16:creationId xmlns:a16="http://schemas.microsoft.com/office/drawing/2014/main" id="{D0494A37-169B-403B-BC39-AE613AD63677}"/>
              </a:ext>
            </a:extLst>
          </p:cNvPr>
          <p:cNvCxnSpPr>
            <a:cxnSpLocks/>
          </p:cNvCxnSpPr>
          <p:nvPr/>
        </p:nvCxnSpPr>
        <p:spPr>
          <a:xfrm>
            <a:off x="335143" y="4442009"/>
            <a:ext cx="147336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ABDB34A-5A83-4D0A-BC21-87C4C5A652C5}"/>
              </a:ext>
            </a:extLst>
          </p:cNvPr>
          <p:cNvSpPr txBox="1"/>
          <p:nvPr/>
        </p:nvSpPr>
        <p:spPr>
          <a:xfrm>
            <a:off x="304035" y="334037"/>
            <a:ext cx="2676916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</a:t>
            </a:r>
          </a:p>
        </p:txBody>
      </p:sp>
      <p:pic>
        <p:nvPicPr>
          <p:cNvPr id="17" name="Picture 7" descr="Doodle de seta de linha curva - Baixar PNG/SVG Transparente">
            <a:extLst>
              <a:ext uri="{FF2B5EF4-FFF2-40B4-BE49-F238E27FC236}">
                <a16:creationId xmlns:a16="http://schemas.microsoft.com/office/drawing/2014/main" id="{176D9C3F-98C8-4709-A921-B50E38775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4030">
            <a:off x="3026794" y="328407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2" name="Conector Reto 48">
            <a:extLst>
              <a:ext uri="{FF2B5EF4-FFF2-40B4-BE49-F238E27FC236}">
                <a16:creationId xmlns:a16="http://schemas.microsoft.com/office/drawing/2014/main" id="{301195FB-4F06-438C-B7A2-BDF2E1E2D119}"/>
              </a:ext>
            </a:extLst>
          </p:cNvPr>
          <p:cNvCxnSpPr>
            <a:cxnSpLocks/>
          </p:cNvCxnSpPr>
          <p:nvPr/>
        </p:nvCxnSpPr>
        <p:spPr>
          <a:xfrm>
            <a:off x="5663158" y="2780928"/>
            <a:ext cx="64807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1336801D-C4E9-430C-ABE6-94398165FDB7}"/>
              </a:ext>
            </a:extLst>
          </p:cNvPr>
          <p:cNvSpPr txBox="1"/>
          <p:nvPr/>
        </p:nvSpPr>
        <p:spPr>
          <a:xfrm>
            <a:off x="9192097" y="6193752"/>
            <a:ext cx="2676916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</a:t>
            </a:r>
          </a:p>
        </p:txBody>
      </p:sp>
      <p:pic>
        <p:nvPicPr>
          <p:cNvPr id="76" name="Picture 7" descr="Doodle de seta de linha curva - Baixar PNG/SVG Transparente">
            <a:extLst>
              <a:ext uri="{FF2B5EF4-FFF2-40B4-BE49-F238E27FC236}">
                <a16:creationId xmlns:a16="http://schemas.microsoft.com/office/drawing/2014/main" id="{AE94B6D5-E8D4-42A1-9FCD-F3A121DB9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527465" y="6043617"/>
            <a:ext cx="44089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tângulo 76">
            <a:hlinkClick r:id="rId12"/>
            <a:extLst>
              <a:ext uri="{FF2B5EF4-FFF2-40B4-BE49-F238E27FC236}">
                <a16:creationId xmlns:a16="http://schemas.microsoft.com/office/drawing/2014/main" id="{9F011AB4-FC52-4EAF-9291-142E4B03A90C}"/>
              </a:ext>
            </a:extLst>
          </p:cNvPr>
          <p:cNvSpPr/>
          <p:nvPr/>
        </p:nvSpPr>
        <p:spPr>
          <a:xfrm>
            <a:off x="5518484" y="274481"/>
            <a:ext cx="5355645" cy="5758897"/>
          </a:xfrm>
          <a:prstGeom prst="rect">
            <a:avLst/>
          </a:prstGeom>
          <a:noFill/>
          <a:ln w="50800">
            <a:solidFill>
              <a:srgbClr val="DEF4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9" name="Retângulo 78">
            <a:hlinkClick r:id="rId12"/>
            <a:extLst>
              <a:ext uri="{FF2B5EF4-FFF2-40B4-BE49-F238E27FC236}">
                <a16:creationId xmlns:a16="http://schemas.microsoft.com/office/drawing/2014/main" id="{A97C9FB1-A210-4DE6-ACFD-1B6ADA44A328}"/>
              </a:ext>
            </a:extLst>
          </p:cNvPr>
          <p:cNvSpPr/>
          <p:nvPr/>
        </p:nvSpPr>
        <p:spPr>
          <a:xfrm>
            <a:off x="250704" y="908720"/>
            <a:ext cx="5092432" cy="3739458"/>
          </a:xfrm>
          <a:prstGeom prst="rect">
            <a:avLst/>
          </a:prstGeom>
          <a:noFill/>
          <a:ln w="50800">
            <a:solidFill>
              <a:srgbClr val="DEF4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0" name="Imagem 79">
            <a:extLst>
              <a:ext uri="{FF2B5EF4-FFF2-40B4-BE49-F238E27FC236}">
                <a16:creationId xmlns:a16="http://schemas.microsoft.com/office/drawing/2014/main" id="{9D60AA9D-83FE-46C0-9450-C13389E66C4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7396" r="92500">
                        <a14:foregroundMark x1="12188" y1="57037" x2="12188" y2="57037"/>
                        <a14:foregroundMark x1="7604" y1="55000" x2="7396" y2="55000"/>
                        <a14:foregroundMark x1="18750" y1="70000" x2="18750" y2="70000"/>
                        <a14:foregroundMark x1="17292" y1="68333" x2="17292" y2="68333"/>
                        <a14:foregroundMark x1="16875" y1="70000" x2="16875" y2="70000"/>
                        <a14:foregroundMark x1="14688" y1="43333" x2="14688" y2="43333"/>
                        <a14:foregroundMark x1="20625" y1="36667" x2="20625" y2="36667"/>
                        <a14:foregroundMark x1="39583" y1="52037" x2="39583" y2="52037"/>
                        <a14:foregroundMark x1="44375" y1="54259" x2="44375" y2="54259"/>
                        <a14:foregroundMark x1="48854" y1="55000" x2="48854" y2="55000"/>
                        <a14:foregroundMark x1="75625" y1="29444" x2="75625" y2="29444"/>
                        <a14:foregroundMark x1="86354" y1="34444" x2="86354" y2="34444"/>
                        <a14:foregroundMark x1="87813" y1="59259" x2="87813" y2="59259"/>
                        <a14:foregroundMark x1="92500" y1="62593" x2="92500" y2="62593"/>
                        <a14:foregroundMark x1="81667" y1="62593" x2="81667" y2="62593"/>
                        <a14:foregroundMark x1="80729" y1="62593" x2="80729" y2="62593"/>
                        <a14:foregroundMark x1="76979" y1="62037" x2="76979" y2="62037"/>
                        <a14:backgroundMark x1="13333" y1="48704" x2="13333" y2="48704"/>
                        <a14:backgroundMark x1="10417" y1="61296" x2="10417" y2="61296"/>
                        <a14:backgroundMark x1="63854" y1="45000" x2="65521" y2="47407"/>
                      </a14:backgroundRemoval>
                    </a14:imgEffect>
                  </a14:imgLayer>
                </a14:imgProps>
              </a:ext>
            </a:extLst>
          </a:blip>
          <a:srcRect t="11482" b="15016"/>
          <a:stretch/>
        </p:blipFill>
        <p:spPr>
          <a:xfrm>
            <a:off x="201838" y="4699474"/>
            <a:ext cx="5103577" cy="211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459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CDCAF2F-5A4A-DC49-A562-37C3C957EB7B}"/>
              </a:ext>
            </a:extLst>
          </p:cNvPr>
          <p:cNvSpPr/>
          <p:nvPr/>
        </p:nvSpPr>
        <p:spPr>
          <a:xfrm>
            <a:off x="793" y="261062"/>
            <a:ext cx="12188827" cy="1195381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15F45D1-4FD3-E641-8C37-299CDCFC0AC9}"/>
              </a:ext>
            </a:extLst>
          </p:cNvPr>
          <p:cNvSpPr txBox="1">
            <a:spLocks/>
          </p:cNvSpPr>
          <p:nvPr/>
        </p:nvSpPr>
        <p:spPr>
          <a:xfrm>
            <a:off x="-25474" y="485949"/>
            <a:ext cx="11652312" cy="11428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11c. Justificativa para conclusão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5809C96E-B72C-314A-80B0-BB6B3E9C9E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3768804"/>
              </p:ext>
            </p:extLst>
          </p:nvPr>
        </p:nvGraphicFramePr>
        <p:xfrm>
          <a:off x="551200" y="58189"/>
          <a:ext cx="7997097" cy="463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Examples | Responsive Web Design">
            <a:hlinkClick r:id="rId7" action="ppaction://hlinksldjump"/>
            <a:extLst>
              <a:ext uri="{FF2B5EF4-FFF2-40B4-BE49-F238E27FC236}">
                <a16:creationId xmlns:a16="http://schemas.microsoft.com/office/drawing/2014/main" id="{58A2E6A0-6150-EE4F-9C42-15A258DD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96" y="1268760"/>
            <a:ext cx="2142846" cy="21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64A60F4-DD30-C446-B517-935E95E8D3F8}"/>
              </a:ext>
            </a:extLst>
          </p:cNvPr>
          <p:cNvSpPr txBox="1"/>
          <p:nvPr/>
        </p:nvSpPr>
        <p:spPr>
          <a:xfrm>
            <a:off x="9116396" y="3068724"/>
            <a:ext cx="2295400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Exemplo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523920-0140-E84B-B080-43429EFA997A}"/>
              </a:ext>
            </a:extLst>
          </p:cNvPr>
          <p:cNvSpPr txBox="1"/>
          <p:nvPr/>
        </p:nvSpPr>
        <p:spPr>
          <a:xfrm>
            <a:off x="9191147" y="6095121"/>
            <a:ext cx="22319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12" name="Picture 6" descr="ícone Casa, casa Livre de Web and Media">
            <a:hlinkClick r:id="rId9" action="ppaction://hlinksldjump"/>
            <a:extLst>
              <a:ext uri="{FF2B5EF4-FFF2-40B4-BE49-F238E27FC236}">
                <a16:creationId xmlns:a16="http://schemas.microsoft.com/office/drawing/2014/main" id="{D5BBDA91-B4AC-B640-A2C9-70C937EA6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650" y="4690490"/>
            <a:ext cx="1402890" cy="14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4859E83-29FA-4504-85D5-D0ED914B3BC9}"/>
              </a:ext>
            </a:extLst>
          </p:cNvPr>
          <p:cNvSpPr/>
          <p:nvPr/>
        </p:nvSpPr>
        <p:spPr>
          <a:xfrm>
            <a:off x="1586" y="3452305"/>
            <a:ext cx="12188827" cy="1195381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49D1A9B-D81C-4100-923C-9C772ADE3E44}"/>
              </a:ext>
            </a:extLst>
          </p:cNvPr>
          <p:cNvSpPr txBox="1">
            <a:spLocks/>
          </p:cNvSpPr>
          <p:nvPr/>
        </p:nvSpPr>
        <p:spPr>
          <a:xfrm>
            <a:off x="-11697" y="3677192"/>
            <a:ext cx="11652312" cy="11428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11d. Lições do relato de caso</a:t>
            </a:r>
          </a:p>
        </p:txBody>
      </p:sp>
      <p:graphicFrame>
        <p:nvGraphicFramePr>
          <p:cNvPr id="7" name="Espaço Reservado para Conteúdo 2">
            <a:extLst>
              <a:ext uri="{FF2B5EF4-FFF2-40B4-BE49-F238E27FC236}">
                <a16:creationId xmlns:a16="http://schemas.microsoft.com/office/drawing/2014/main" id="{471334C4-5F67-4FA1-950D-172812EDD1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7536590"/>
              </p:ext>
            </p:extLst>
          </p:nvPr>
        </p:nvGraphicFramePr>
        <p:xfrm>
          <a:off x="564483" y="3357001"/>
          <a:ext cx="7997097" cy="463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31984209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6F1363D-7DEA-E04F-BB75-9A2D8F94CB72}"/>
              </a:ext>
            </a:extLst>
          </p:cNvPr>
          <p:cNvSpPr txBox="1"/>
          <p:nvPr/>
        </p:nvSpPr>
        <p:spPr>
          <a:xfrm>
            <a:off x="10935402" y="5733256"/>
            <a:ext cx="1074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9" name="Picture 6" descr="ícone Casa, casa Livre de Web and Media">
            <a:hlinkClick r:id="rId2" action="ppaction://hlinksldjump"/>
            <a:extLst>
              <a:ext uri="{FF2B5EF4-FFF2-40B4-BE49-F238E27FC236}">
                <a16:creationId xmlns:a16="http://schemas.microsoft.com/office/drawing/2014/main" id="{FB2A05ED-3E8B-BE4A-BFDB-17F65C9D9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1259" y="4850110"/>
            <a:ext cx="883146" cy="8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Quadro 9">
            <a:extLst>
              <a:ext uri="{FF2B5EF4-FFF2-40B4-BE49-F238E27FC236}">
                <a16:creationId xmlns:a16="http://schemas.microsoft.com/office/drawing/2014/main" id="{68D2748E-2C60-2543-B241-401ACBF5A303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7B7909C5-D254-B243-BE95-6C6A180D4537}"/>
              </a:ext>
            </a:extLst>
          </p:cNvPr>
          <p:cNvCxnSpPr/>
          <p:nvPr/>
        </p:nvCxnSpPr>
        <p:spPr>
          <a:xfrm>
            <a:off x="5375126" y="1176602"/>
            <a:ext cx="0" cy="4228736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5" name="Grupo 12">
            <a:extLst>
              <a:ext uri="{FF2B5EF4-FFF2-40B4-BE49-F238E27FC236}">
                <a16:creationId xmlns:a16="http://schemas.microsoft.com/office/drawing/2014/main" id="{5E4BBD95-035B-E342-B288-DA70B5B939C8}"/>
              </a:ext>
            </a:extLst>
          </p:cNvPr>
          <p:cNvGrpSpPr/>
          <p:nvPr/>
        </p:nvGrpSpPr>
        <p:grpSpPr>
          <a:xfrm>
            <a:off x="10971162" y="3757645"/>
            <a:ext cx="956692" cy="846456"/>
            <a:chOff x="8754297" y="5662374"/>
            <a:chExt cx="1009124" cy="1046934"/>
          </a:xfrm>
        </p:grpSpPr>
        <p:pic>
          <p:nvPicPr>
            <p:cNvPr id="46" name="Picture 4" descr="Back ícones - Download Gratuito em PNG e SVG">
              <a:hlinkClick r:id="rId4" action="ppaction://hlinksldjump"/>
              <a:extLst>
                <a:ext uri="{FF2B5EF4-FFF2-40B4-BE49-F238E27FC236}">
                  <a16:creationId xmlns:a16="http://schemas.microsoft.com/office/drawing/2014/main" id="{5137B91A-57B7-2C4E-8EE8-0E12B8C123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1815" y="5662374"/>
              <a:ext cx="677601" cy="677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63B12B6E-3D0E-4041-A574-8A2185A81BE8}"/>
                </a:ext>
              </a:extLst>
            </p:cNvPr>
            <p:cNvSpPr txBox="1"/>
            <p:nvPr/>
          </p:nvSpPr>
          <p:spPr>
            <a:xfrm>
              <a:off x="8754297" y="6339977"/>
              <a:ext cx="100912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pic>
        <p:nvPicPr>
          <p:cNvPr id="2" name="Picture 2">
            <a:hlinkClick r:id="rId6"/>
            <a:extLst>
              <a:ext uri="{FF2B5EF4-FFF2-40B4-BE49-F238E27FC236}">
                <a16:creationId xmlns:a16="http://schemas.microsoft.com/office/drawing/2014/main" id="{14911B90-0294-425C-AFC3-971821A8B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39" t="44746" r="6649" b="34024"/>
          <a:stretch/>
        </p:blipFill>
        <p:spPr bwMode="auto">
          <a:xfrm>
            <a:off x="465135" y="909592"/>
            <a:ext cx="4631540" cy="2488897"/>
          </a:xfrm>
          <a:prstGeom prst="rect">
            <a:avLst/>
          </a:prstGeom>
          <a:noFill/>
          <a:ln w="50800">
            <a:solidFill>
              <a:srgbClr val="DEF4B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m 4">
            <a:hlinkClick r:id="rId6"/>
            <a:extLst>
              <a:ext uri="{FF2B5EF4-FFF2-40B4-BE49-F238E27FC236}">
                <a16:creationId xmlns:a16="http://schemas.microsoft.com/office/drawing/2014/main" id="{2B89D8D8-BF7D-4E54-9190-61EE045549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279" t="24785" r="38777" b="25836"/>
          <a:stretch/>
        </p:blipFill>
        <p:spPr>
          <a:xfrm>
            <a:off x="5643126" y="528827"/>
            <a:ext cx="5084022" cy="4876511"/>
          </a:xfrm>
          <a:prstGeom prst="rect">
            <a:avLst/>
          </a:prstGeom>
          <a:ln w="50800">
            <a:solidFill>
              <a:srgbClr val="DEF4B2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CA591AC-B00F-4C73-A826-0FEF75719B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648" y="3757645"/>
            <a:ext cx="4532357" cy="249279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15F90B7-4DB8-46EF-84FB-E508FADDBCD5}"/>
              </a:ext>
            </a:extLst>
          </p:cNvPr>
          <p:cNvSpPr txBox="1"/>
          <p:nvPr/>
        </p:nvSpPr>
        <p:spPr>
          <a:xfrm>
            <a:off x="371889" y="346703"/>
            <a:ext cx="2676916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</a:t>
            </a:r>
          </a:p>
        </p:txBody>
      </p:sp>
      <p:pic>
        <p:nvPicPr>
          <p:cNvPr id="6" name="Picture 7" descr="Doodle de seta de linha curva - Baixar PNG/SVG Transparente">
            <a:extLst>
              <a:ext uri="{FF2B5EF4-FFF2-40B4-BE49-F238E27FC236}">
                <a16:creationId xmlns:a16="http://schemas.microsoft.com/office/drawing/2014/main" id="{C572AA28-888B-4040-B1A6-327EFF607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4030">
            <a:off x="3143080" y="301384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CB79264-90BF-4EA2-86F3-88BEB49FA8C6}"/>
              </a:ext>
            </a:extLst>
          </p:cNvPr>
          <p:cNvSpPr txBox="1"/>
          <p:nvPr/>
        </p:nvSpPr>
        <p:spPr>
          <a:xfrm>
            <a:off x="8216703" y="6144507"/>
            <a:ext cx="2676916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</a:t>
            </a:r>
          </a:p>
        </p:txBody>
      </p:sp>
      <p:pic>
        <p:nvPicPr>
          <p:cNvPr id="12" name="Picture 7" descr="Doodle de seta de linha curva - Baixar PNG/SVG Transparente">
            <a:extLst>
              <a:ext uri="{FF2B5EF4-FFF2-40B4-BE49-F238E27FC236}">
                <a16:creationId xmlns:a16="http://schemas.microsoft.com/office/drawing/2014/main" id="{E3AA9914-6C71-456E-8C99-6B00C419A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89389">
            <a:off x="7518966" y="5893907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2633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CDCAF2F-5A4A-DC49-A562-37C3C957EB7B}"/>
              </a:ext>
            </a:extLst>
          </p:cNvPr>
          <p:cNvSpPr/>
          <p:nvPr/>
        </p:nvSpPr>
        <p:spPr>
          <a:xfrm>
            <a:off x="793" y="261062"/>
            <a:ext cx="12188827" cy="1195381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15F45D1-4FD3-E641-8C37-299CDCFC0AC9}"/>
              </a:ext>
            </a:extLst>
          </p:cNvPr>
          <p:cNvSpPr txBox="1">
            <a:spLocks/>
          </p:cNvSpPr>
          <p:nvPr/>
        </p:nvSpPr>
        <p:spPr>
          <a:xfrm>
            <a:off x="130787" y="486183"/>
            <a:ext cx="11652312" cy="11428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12. Perspectiva do paciente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5809C96E-B72C-314A-80B0-BB6B3E9C9E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3245507"/>
              </p:ext>
            </p:extLst>
          </p:nvPr>
        </p:nvGraphicFramePr>
        <p:xfrm>
          <a:off x="982638" y="1456443"/>
          <a:ext cx="7997097" cy="463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Examples | Responsive Web Design">
            <a:hlinkClick r:id="rId7" action="ppaction://hlinksldjump"/>
            <a:extLst>
              <a:ext uri="{FF2B5EF4-FFF2-40B4-BE49-F238E27FC236}">
                <a16:creationId xmlns:a16="http://schemas.microsoft.com/office/drawing/2014/main" id="{58A2E6A0-6150-EE4F-9C42-15A258DD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96" y="1557037"/>
            <a:ext cx="2142846" cy="21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64A60F4-DD30-C446-B517-935E95E8D3F8}"/>
              </a:ext>
            </a:extLst>
          </p:cNvPr>
          <p:cNvSpPr txBox="1"/>
          <p:nvPr/>
        </p:nvSpPr>
        <p:spPr>
          <a:xfrm>
            <a:off x="9116396" y="3357001"/>
            <a:ext cx="2295400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Exemplo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523920-0140-E84B-B080-43429EFA997A}"/>
              </a:ext>
            </a:extLst>
          </p:cNvPr>
          <p:cNvSpPr txBox="1"/>
          <p:nvPr/>
        </p:nvSpPr>
        <p:spPr>
          <a:xfrm>
            <a:off x="9191147" y="5950694"/>
            <a:ext cx="22319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12" name="Picture 6" descr="ícone Casa, casa Livre de Web and Media">
            <a:hlinkClick r:id="rId9" action="ppaction://hlinksldjump"/>
            <a:extLst>
              <a:ext uri="{FF2B5EF4-FFF2-40B4-BE49-F238E27FC236}">
                <a16:creationId xmlns:a16="http://schemas.microsoft.com/office/drawing/2014/main" id="{D5BBDA91-B4AC-B640-A2C9-70C937EA6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650" y="4546063"/>
            <a:ext cx="1402890" cy="14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1831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6F1363D-7DEA-E04F-BB75-9A2D8F94CB72}"/>
              </a:ext>
            </a:extLst>
          </p:cNvPr>
          <p:cNvSpPr txBox="1"/>
          <p:nvPr/>
        </p:nvSpPr>
        <p:spPr>
          <a:xfrm>
            <a:off x="10764420" y="5520681"/>
            <a:ext cx="1224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9" name="Picture 6" descr="ícone Casa, casa Livre de Web and Media">
            <a:hlinkClick r:id="rId2" action="ppaction://hlinksldjump"/>
            <a:extLst>
              <a:ext uri="{FF2B5EF4-FFF2-40B4-BE49-F238E27FC236}">
                <a16:creationId xmlns:a16="http://schemas.microsoft.com/office/drawing/2014/main" id="{FB2A05ED-3E8B-BE4A-BFDB-17F65C9D9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814" y="4620634"/>
            <a:ext cx="900047" cy="90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Quadro 9">
            <a:extLst>
              <a:ext uri="{FF2B5EF4-FFF2-40B4-BE49-F238E27FC236}">
                <a16:creationId xmlns:a16="http://schemas.microsoft.com/office/drawing/2014/main" id="{68D2748E-2C60-2543-B241-401ACBF5A303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7B7909C5-D254-B243-BE95-6C6A180D4537}"/>
              </a:ext>
            </a:extLst>
          </p:cNvPr>
          <p:cNvCxnSpPr/>
          <p:nvPr/>
        </p:nvCxnSpPr>
        <p:spPr>
          <a:xfrm>
            <a:off x="5375126" y="1176602"/>
            <a:ext cx="0" cy="4228736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5" name="Grupo 12">
            <a:extLst>
              <a:ext uri="{FF2B5EF4-FFF2-40B4-BE49-F238E27FC236}">
                <a16:creationId xmlns:a16="http://schemas.microsoft.com/office/drawing/2014/main" id="{5E4BBD95-035B-E342-B288-DA70B5B939C8}"/>
              </a:ext>
            </a:extLst>
          </p:cNvPr>
          <p:cNvGrpSpPr/>
          <p:nvPr/>
        </p:nvGrpSpPr>
        <p:grpSpPr>
          <a:xfrm>
            <a:off x="10898492" y="3413850"/>
            <a:ext cx="956692" cy="894396"/>
            <a:chOff x="8958086" y="5603079"/>
            <a:chExt cx="1009124" cy="1106229"/>
          </a:xfrm>
        </p:grpSpPr>
        <p:pic>
          <p:nvPicPr>
            <p:cNvPr id="46" name="Picture 4" descr="Back ícones - Download Gratuito em PNG e SVG">
              <a:hlinkClick r:id="rId4" action="ppaction://hlinksldjump"/>
              <a:extLst>
                <a:ext uri="{FF2B5EF4-FFF2-40B4-BE49-F238E27FC236}">
                  <a16:creationId xmlns:a16="http://schemas.microsoft.com/office/drawing/2014/main" id="{5137B91A-57B7-2C4E-8EE8-0E12B8C123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6522" y="5603079"/>
              <a:ext cx="736898" cy="736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63B12B6E-3D0E-4041-A574-8A2185A81BE8}"/>
                </a:ext>
              </a:extLst>
            </p:cNvPr>
            <p:cNvSpPr txBox="1"/>
            <p:nvPr/>
          </p:nvSpPr>
          <p:spPr>
            <a:xfrm>
              <a:off x="8958086" y="6339977"/>
              <a:ext cx="100912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pic>
        <p:nvPicPr>
          <p:cNvPr id="4" name="Imagem 3">
            <a:hlinkClick r:id="rId6"/>
            <a:extLst>
              <a:ext uri="{FF2B5EF4-FFF2-40B4-BE49-F238E27FC236}">
                <a16:creationId xmlns:a16="http://schemas.microsoft.com/office/drawing/2014/main" id="{937ACF33-7A67-4C03-AFFB-91D9607313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85" t="27964" r="53310" b="14966"/>
          <a:stretch/>
        </p:blipFill>
        <p:spPr>
          <a:xfrm>
            <a:off x="308053" y="548680"/>
            <a:ext cx="4892029" cy="4055419"/>
          </a:xfrm>
          <a:prstGeom prst="rect">
            <a:avLst/>
          </a:prstGeom>
          <a:ln w="50800">
            <a:solidFill>
              <a:srgbClr val="DEF4B2"/>
            </a:solidFill>
          </a:ln>
        </p:spPr>
      </p:pic>
      <p:cxnSp>
        <p:nvCxnSpPr>
          <p:cNvPr id="14" name="Conector Reto 48">
            <a:extLst>
              <a:ext uri="{FF2B5EF4-FFF2-40B4-BE49-F238E27FC236}">
                <a16:creationId xmlns:a16="http://schemas.microsoft.com/office/drawing/2014/main" id="{67E53111-DF9F-4A01-BCEA-4E9A56F1919D}"/>
              </a:ext>
            </a:extLst>
          </p:cNvPr>
          <p:cNvCxnSpPr>
            <a:cxnSpLocks/>
          </p:cNvCxnSpPr>
          <p:nvPr/>
        </p:nvCxnSpPr>
        <p:spPr>
          <a:xfrm>
            <a:off x="3123241" y="1916832"/>
            <a:ext cx="187540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ector Reto 48">
            <a:extLst>
              <a:ext uri="{FF2B5EF4-FFF2-40B4-BE49-F238E27FC236}">
                <a16:creationId xmlns:a16="http://schemas.microsoft.com/office/drawing/2014/main" id="{BC722704-564D-4542-955A-47CAFA459292}"/>
              </a:ext>
            </a:extLst>
          </p:cNvPr>
          <p:cNvCxnSpPr>
            <a:cxnSpLocks/>
          </p:cNvCxnSpPr>
          <p:nvPr/>
        </p:nvCxnSpPr>
        <p:spPr>
          <a:xfrm>
            <a:off x="334566" y="2132856"/>
            <a:ext cx="474113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Conector Reto 48">
            <a:extLst>
              <a:ext uri="{FF2B5EF4-FFF2-40B4-BE49-F238E27FC236}">
                <a16:creationId xmlns:a16="http://schemas.microsoft.com/office/drawing/2014/main" id="{6F9FD7D6-6914-42A7-8F2B-A1A24C09FB3A}"/>
              </a:ext>
            </a:extLst>
          </p:cNvPr>
          <p:cNvCxnSpPr>
            <a:cxnSpLocks/>
          </p:cNvCxnSpPr>
          <p:nvPr/>
        </p:nvCxnSpPr>
        <p:spPr>
          <a:xfrm>
            <a:off x="334566" y="2420888"/>
            <a:ext cx="244827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ector Reto 48">
            <a:extLst>
              <a:ext uri="{FF2B5EF4-FFF2-40B4-BE49-F238E27FC236}">
                <a16:creationId xmlns:a16="http://schemas.microsoft.com/office/drawing/2014/main" id="{1291003E-53F5-44B5-A033-FB7FFD72304E}"/>
              </a:ext>
            </a:extLst>
          </p:cNvPr>
          <p:cNvCxnSpPr>
            <a:cxnSpLocks/>
          </p:cNvCxnSpPr>
          <p:nvPr/>
        </p:nvCxnSpPr>
        <p:spPr>
          <a:xfrm>
            <a:off x="1126654" y="3645024"/>
            <a:ext cx="394904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ector Reto 48">
            <a:extLst>
              <a:ext uri="{FF2B5EF4-FFF2-40B4-BE49-F238E27FC236}">
                <a16:creationId xmlns:a16="http://schemas.microsoft.com/office/drawing/2014/main" id="{17100072-1A1E-4F76-84E8-20D2DA941BE5}"/>
              </a:ext>
            </a:extLst>
          </p:cNvPr>
          <p:cNvCxnSpPr>
            <a:cxnSpLocks/>
          </p:cNvCxnSpPr>
          <p:nvPr/>
        </p:nvCxnSpPr>
        <p:spPr>
          <a:xfrm>
            <a:off x="406574" y="3861048"/>
            <a:ext cx="144016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5" name="Imagem 24">
            <a:hlinkClick r:id="rId6"/>
            <a:extLst>
              <a:ext uri="{FF2B5EF4-FFF2-40B4-BE49-F238E27FC236}">
                <a16:creationId xmlns:a16="http://schemas.microsoft.com/office/drawing/2014/main" id="{D2591F3B-9847-49C1-9B57-620D8CF744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6164" b="80008"/>
          <a:stretch/>
        </p:blipFill>
        <p:spPr>
          <a:xfrm>
            <a:off x="5656763" y="332656"/>
            <a:ext cx="4198952" cy="2431446"/>
          </a:xfrm>
          <a:prstGeom prst="rect">
            <a:avLst/>
          </a:prstGeom>
        </p:spPr>
      </p:pic>
      <p:pic>
        <p:nvPicPr>
          <p:cNvPr id="27" name="Imagem 26">
            <a:hlinkClick r:id="rId6"/>
            <a:extLst>
              <a:ext uri="{FF2B5EF4-FFF2-40B4-BE49-F238E27FC236}">
                <a16:creationId xmlns:a16="http://schemas.microsoft.com/office/drawing/2014/main" id="{69B3362B-76A1-40A6-B42F-162E8A7B951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9414" b="85812"/>
          <a:stretch/>
        </p:blipFill>
        <p:spPr>
          <a:xfrm>
            <a:off x="5656763" y="2852936"/>
            <a:ext cx="4198958" cy="335916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33161E7-A177-4BE6-826D-880D79E5E61E}"/>
              </a:ext>
            </a:extLst>
          </p:cNvPr>
          <p:cNvSpPr txBox="1"/>
          <p:nvPr/>
        </p:nvSpPr>
        <p:spPr>
          <a:xfrm>
            <a:off x="857133" y="5842764"/>
            <a:ext cx="3793868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 ou imagens</a:t>
            </a:r>
          </a:p>
        </p:txBody>
      </p:sp>
      <p:pic>
        <p:nvPicPr>
          <p:cNvPr id="18" name="Picture 7" descr="Doodle de seta de linha curva - Baixar PNG/SVG Transparente">
            <a:extLst>
              <a:ext uri="{FF2B5EF4-FFF2-40B4-BE49-F238E27FC236}">
                <a16:creationId xmlns:a16="http://schemas.microsoft.com/office/drawing/2014/main" id="{4BC4B43A-7056-1B4A-90C5-222057EAA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37016" flipV="1">
            <a:off x="4458269" y="5390341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Doodle de seta de linha curva - Baixar PNG/SVG Transparente">
            <a:extLst>
              <a:ext uri="{FF2B5EF4-FFF2-40B4-BE49-F238E27FC236}">
                <a16:creationId xmlns:a16="http://schemas.microsoft.com/office/drawing/2014/main" id="{81463379-1BC1-2C47-A5F6-8CA2EB8A5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461">
            <a:off x="4697634" y="5570580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6641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CDCAF2F-5A4A-DC49-A562-37C3C957EB7B}"/>
              </a:ext>
            </a:extLst>
          </p:cNvPr>
          <p:cNvSpPr/>
          <p:nvPr/>
        </p:nvSpPr>
        <p:spPr>
          <a:xfrm>
            <a:off x="793" y="261062"/>
            <a:ext cx="12188827" cy="1195381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15F45D1-4FD3-E641-8C37-299CDCFC0AC9}"/>
              </a:ext>
            </a:extLst>
          </p:cNvPr>
          <p:cNvSpPr txBox="1">
            <a:spLocks/>
          </p:cNvSpPr>
          <p:nvPr/>
        </p:nvSpPr>
        <p:spPr>
          <a:xfrm>
            <a:off x="130787" y="486183"/>
            <a:ext cx="11652312" cy="11428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13. Termo de consentimento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5809C96E-B72C-314A-80B0-BB6B3E9C9E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3073497"/>
              </p:ext>
            </p:extLst>
          </p:nvPr>
        </p:nvGraphicFramePr>
        <p:xfrm>
          <a:off x="982638" y="1456443"/>
          <a:ext cx="7997097" cy="463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Examples | Responsive Web Design">
            <a:hlinkClick r:id="rId7" action="ppaction://hlinksldjump"/>
            <a:extLst>
              <a:ext uri="{FF2B5EF4-FFF2-40B4-BE49-F238E27FC236}">
                <a16:creationId xmlns:a16="http://schemas.microsoft.com/office/drawing/2014/main" id="{58A2E6A0-6150-EE4F-9C42-15A258DD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96" y="1557037"/>
            <a:ext cx="2142846" cy="21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64A60F4-DD30-C446-B517-935E95E8D3F8}"/>
              </a:ext>
            </a:extLst>
          </p:cNvPr>
          <p:cNvSpPr txBox="1"/>
          <p:nvPr/>
        </p:nvSpPr>
        <p:spPr>
          <a:xfrm>
            <a:off x="9116396" y="3357001"/>
            <a:ext cx="2295400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Exemplo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523920-0140-E84B-B080-43429EFA997A}"/>
              </a:ext>
            </a:extLst>
          </p:cNvPr>
          <p:cNvSpPr txBox="1"/>
          <p:nvPr/>
        </p:nvSpPr>
        <p:spPr>
          <a:xfrm>
            <a:off x="9191147" y="5950694"/>
            <a:ext cx="22319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12" name="Picture 6" descr="ícone Casa, casa Livre de Web and Media">
            <a:hlinkClick r:id="rId9" action="ppaction://hlinksldjump"/>
            <a:extLst>
              <a:ext uri="{FF2B5EF4-FFF2-40B4-BE49-F238E27FC236}">
                <a16:creationId xmlns:a16="http://schemas.microsoft.com/office/drawing/2014/main" id="{D5BBDA91-B4AC-B640-A2C9-70C937EA6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650" y="4546063"/>
            <a:ext cx="1402890" cy="14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242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  <a:extLst>
              <a:ext uri="{FF2B5EF4-FFF2-40B4-BE49-F238E27FC236}">
                <a16:creationId xmlns:a16="http://schemas.microsoft.com/office/drawing/2014/main" id="{4D60F034-3D53-4758-A58B-CAE08BA42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2" t="26795" r="17707" b="60096"/>
          <a:stretch/>
        </p:blipFill>
        <p:spPr bwMode="auto">
          <a:xfrm>
            <a:off x="5495117" y="1431589"/>
            <a:ext cx="5070434" cy="1701802"/>
          </a:xfrm>
          <a:prstGeom prst="rect">
            <a:avLst/>
          </a:prstGeom>
          <a:noFill/>
          <a:ln w="50800">
            <a:solidFill>
              <a:srgbClr val="DEF4B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6F1363D-7DEA-E04F-BB75-9A2D8F94CB72}"/>
              </a:ext>
            </a:extLst>
          </p:cNvPr>
          <p:cNvSpPr txBox="1"/>
          <p:nvPr/>
        </p:nvSpPr>
        <p:spPr>
          <a:xfrm>
            <a:off x="10857062" y="4651440"/>
            <a:ext cx="1041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9" name="Picture 6" descr="ícone Casa, casa Livre de Web and Media">
            <a:hlinkClick r:id="rId4" action="ppaction://hlinksldjump"/>
            <a:extLst>
              <a:ext uri="{FF2B5EF4-FFF2-40B4-BE49-F238E27FC236}">
                <a16:creationId xmlns:a16="http://schemas.microsoft.com/office/drawing/2014/main" id="{FB2A05ED-3E8B-BE4A-BFDB-17F65C9D9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620" y="3670493"/>
            <a:ext cx="1004728" cy="100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Quadro 9">
            <a:extLst>
              <a:ext uri="{FF2B5EF4-FFF2-40B4-BE49-F238E27FC236}">
                <a16:creationId xmlns:a16="http://schemas.microsoft.com/office/drawing/2014/main" id="{68D2748E-2C60-2543-B241-401ACBF5A303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7B7909C5-D254-B243-BE95-6C6A180D4537}"/>
              </a:ext>
            </a:extLst>
          </p:cNvPr>
          <p:cNvCxnSpPr/>
          <p:nvPr/>
        </p:nvCxnSpPr>
        <p:spPr>
          <a:xfrm>
            <a:off x="5231110" y="1509637"/>
            <a:ext cx="0" cy="4228736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5" name="Grupo 12">
            <a:extLst>
              <a:ext uri="{FF2B5EF4-FFF2-40B4-BE49-F238E27FC236}">
                <a16:creationId xmlns:a16="http://schemas.microsoft.com/office/drawing/2014/main" id="{5E4BBD95-035B-E342-B288-DA70B5B939C8}"/>
              </a:ext>
            </a:extLst>
          </p:cNvPr>
          <p:cNvGrpSpPr/>
          <p:nvPr/>
        </p:nvGrpSpPr>
        <p:grpSpPr>
          <a:xfrm>
            <a:off x="10923631" y="2539456"/>
            <a:ext cx="908702" cy="940662"/>
            <a:chOff x="8619372" y="5710613"/>
            <a:chExt cx="1009124" cy="998695"/>
          </a:xfrm>
        </p:grpSpPr>
        <p:pic>
          <p:nvPicPr>
            <p:cNvPr id="46" name="Picture 4" descr="Back ícones - Download Gratuito em PNG e SVG">
              <a:hlinkClick r:id="rId6" action="ppaction://hlinksldjump"/>
              <a:extLst>
                <a:ext uri="{FF2B5EF4-FFF2-40B4-BE49-F238E27FC236}">
                  <a16:creationId xmlns:a16="http://schemas.microsoft.com/office/drawing/2014/main" id="{5137B91A-57B7-2C4E-8EE8-0E12B8C123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1" y="5710613"/>
              <a:ext cx="629363" cy="629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63B12B6E-3D0E-4041-A574-8A2185A81BE8}"/>
                </a:ext>
              </a:extLst>
            </p:cNvPr>
            <p:cNvSpPr txBox="1"/>
            <p:nvPr/>
          </p:nvSpPr>
          <p:spPr>
            <a:xfrm>
              <a:off x="8619372" y="6339978"/>
              <a:ext cx="1009124" cy="369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cxnSp>
        <p:nvCxnSpPr>
          <p:cNvPr id="22" name="Conector Reto 48">
            <a:extLst>
              <a:ext uri="{FF2B5EF4-FFF2-40B4-BE49-F238E27FC236}">
                <a16:creationId xmlns:a16="http://schemas.microsoft.com/office/drawing/2014/main" id="{02189CBE-9C6A-452D-B4C2-F73E3E823083}"/>
              </a:ext>
            </a:extLst>
          </p:cNvPr>
          <p:cNvCxnSpPr>
            <a:cxnSpLocks/>
          </p:cNvCxnSpPr>
          <p:nvPr/>
        </p:nvCxnSpPr>
        <p:spPr>
          <a:xfrm flipV="1">
            <a:off x="6254300" y="1717834"/>
            <a:ext cx="381990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ector Reto 48">
            <a:extLst>
              <a:ext uri="{FF2B5EF4-FFF2-40B4-BE49-F238E27FC236}">
                <a16:creationId xmlns:a16="http://schemas.microsoft.com/office/drawing/2014/main" id="{E91B2ACD-92E3-4F66-A6C7-F06B09F1A8E8}"/>
              </a:ext>
            </a:extLst>
          </p:cNvPr>
          <p:cNvCxnSpPr>
            <a:cxnSpLocks/>
          </p:cNvCxnSpPr>
          <p:nvPr/>
        </p:nvCxnSpPr>
        <p:spPr>
          <a:xfrm>
            <a:off x="9206627" y="2413061"/>
            <a:ext cx="50405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Imagem 6" descr="Preenchendo formulários em uma tabela">
            <a:extLst>
              <a:ext uri="{FF2B5EF4-FFF2-40B4-BE49-F238E27FC236}">
                <a16:creationId xmlns:a16="http://schemas.microsoft.com/office/drawing/2014/main" id="{825FE4C1-7068-4068-AD45-BD2CDCBC17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" y="1894181"/>
            <a:ext cx="4598839" cy="3069635"/>
          </a:xfrm>
          <a:prstGeom prst="rect">
            <a:avLst/>
          </a:prstGeom>
        </p:spPr>
      </p:pic>
      <p:grpSp>
        <p:nvGrpSpPr>
          <p:cNvPr id="13" name="Grupo 6">
            <a:extLst>
              <a:ext uri="{FF2B5EF4-FFF2-40B4-BE49-F238E27FC236}">
                <a16:creationId xmlns:a16="http://schemas.microsoft.com/office/drawing/2014/main" id="{0B1870DA-8509-634E-9272-BD45A095CAD7}"/>
              </a:ext>
            </a:extLst>
          </p:cNvPr>
          <p:cNvGrpSpPr/>
          <p:nvPr/>
        </p:nvGrpSpPr>
        <p:grpSpPr>
          <a:xfrm>
            <a:off x="10895722" y="5667904"/>
            <a:ext cx="964521" cy="1001456"/>
            <a:chOff x="8609713" y="5614126"/>
            <a:chExt cx="1036968" cy="1174906"/>
          </a:xfrm>
        </p:grpSpPr>
        <p:pic>
          <p:nvPicPr>
            <p:cNvPr id="14" name="Picture 4" descr="Back ícones - Download Gratuito em PNG e SVG">
              <a:hlinkClick r:id="rId9" action="ppaction://hlinksldjump"/>
              <a:extLst>
                <a:ext uri="{FF2B5EF4-FFF2-40B4-BE49-F238E27FC236}">
                  <a16:creationId xmlns:a16="http://schemas.microsoft.com/office/drawing/2014/main" id="{F736FB90-8E08-E544-A305-26C9E2CAB7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819088" y="5614126"/>
              <a:ext cx="718043" cy="718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A0312313-970F-744B-B810-D69C24C14C08}"/>
                </a:ext>
              </a:extLst>
            </p:cNvPr>
            <p:cNvSpPr txBox="1"/>
            <p:nvPr/>
          </p:nvSpPr>
          <p:spPr>
            <a:xfrm>
              <a:off x="8609713" y="6332167"/>
              <a:ext cx="1036968" cy="456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Próximo</a:t>
              </a:r>
            </a:p>
          </p:txBody>
        </p:sp>
      </p:grpSp>
      <p:cxnSp>
        <p:nvCxnSpPr>
          <p:cNvPr id="23" name="Conector Reto 48">
            <a:extLst>
              <a:ext uri="{FF2B5EF4-FFF2-40B4-BE49-F238E27FC236}">
                <a16:creationId xmlns:a16="http://schemas.microsoft.com/office/drawing/2014/main" id="{C95553EF-D4AB-4387-8100-8B01D553C359}"/>
              </a:ext>
            </a:extLst>
          </p:cNvPr>
          <p:cNvCxnSpPr>
            <a:cxnSpLocks/>
          </p:cNvCxnSpPr>
          <p:nvPr/>
        </p:nvCxnSpPr>
        <p:spPr>
          <a:xfrm>
            <a:off x="5606228" y="2773101"/>
            <a:ext cx="443545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ector Reto 48">
            <a:extLst>
              <a:ext uri="{FF2B5EF4-FFF2-40B4-BE49-F238E27FC236}">
                <a16:creationId xmlns:a16="http://schemas.microsoft.com/office/drawing/2014/main" id="{B5114A98-DC69-4771-A9DC-0C5083ED769B}"/>
              </a:ext>
            </a:extLst>
          </p:cNvPr>
          <p:cNvCxnSpPr>
            <a:cxnSpLocks/>
          </p:cNvCxnSpPr>
          <p:nvPr/>
        </p:nvCxnSpPr>
        <p:spPr>
          <a:xfrm>
            <a:off x="5606228" y="3061133"/>
            <a:ext cx="90357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3D4DD3-7FC8-4A99-A3A5-B121A12A615E}"/>
              </a:ext>
            </a:extLst>
          </p:cNvPr>
          <p:cNvSpPr txBox="1"/>
          <p:nvPr/>
        </p:nvSpPr>
        <p:spPr>
          <a:xfrm>
            <a:off x="430595" y="300552"/>
            <a:ext cx="2676916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</a:t>
            </a:r>
          </a:p>
        </p:txBody>
      </p:sp>
      <p:pic>
        <p:nvPicPr>
          <p:cNvPr id="19" name="Picture 7" descr="Doodle de seta de linha curva - Baixar PNG/SVG Transparente">
            <a:extLst>
              <a:ext uri="{FF2B5EF4-FFF2-40B4-BE49-F238E27FC236}">
                <a16:creationId xmlns:a16="http://schemas.microsoft.com/office/drawing/2014/main" id="{6036D37F-B58E-4ED5-B239-A4C64C9AA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4030">
            <a:off x="3153355" y="385917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Examples | Responsive Web Design">
            <a:hlinkClick r:id="rId11" action="ppaction://hlinksldjump"/>
            <a:extLst>
              <a:ext uri="{FF2B5EF4-FFF2-40B4-BE49-F238E27FC236}">
                <a16:creationId xmlns:a16="http://schemas.microsoft.com/office/drawing/2014/main" id="{18C34A4F-8D0B-4B84-BE44-0F5369D1F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530" y="3428998"/>
            <a:ext cx="2142846" cy="21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65B7E339-644B-4D51-BF7A-092476184597}"/>
              </a:ext>
            </a:extLst>
          </p:cNvPr>
          <p:cNvSpPr txBox="1"/>
          <p:nvPr/>
        </p:nvSpPr>
        <p:spPr>
          <a:xfrm>
            <a:off x="7035359" y="5369041"/>
            <a:ext cx="157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Modelo TCLE</a:t>
            </a:r>
          </a:p>
        </p:txBody>
      </p:sp>
    </p:spTree>
    <p:extLst>
      <p:ext uri="{BB962C8B-B14F-4D97-AF65-F5344CB8AC3E}">
        <p14:creationId xmlns:p14="http://schemas.microsoft.com/office/powerpoint/2010/main" val="18714376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C5532E2-9F4A-4A33-88E7-8E502C338949}"/>
              </a:ext>
            </a:extLst>
          </p:cNvPr>
          <p:cNvSpPr/>
          <p:nvPr/>
        </p:nvSpPr>
        <p:spPr>
          <a:xfrm>
            <a:off x="793" y="332655"/>
            <a:ext cx="12188827" cy="426999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BBEC445-8221-40B5-8845-B4C3207469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45" t="24276" r="27736" b="8418"/>
          <a:stretch/>
        </p:blipFill>
        <p:spPr>
          <a:xfrm>
            <a:off x="5980390" y="1074346"/>
            <a:ext cx="6019472" cy="516296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6F1363D-7DEA-E04F-BB75-9A2D8F94CB72}"/>
              </a:ext>
            </a:extLst>
          </p:cNvPr>
          <p:cNvSpPr txBox="1"/>
          <p:nvPr/>
        </p:nvSpPr>
        <p:spPr>
          <a:xfrm>
            <a:off x="1118523" y="5922068"/>
            <a:ext cx="2104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Voltar ao menu principal</a:t>
            </a:r>
          </a:p>
        </p:txBody>
      </p:sp>
      <p:pic>
        <p:nvPicPr>
          <p:cNvPr id="9" name="Picture 6" descr="ícone Casa, casa Livre de Web and Media">
            <a:hlinkClick r:id="rId3" action="ppaction://hlinksldjump"/>
            <a:extLst>
              <a:ext uri="{FF2B5EF4-FFF2-40B4-BE49-F238E27FC236}">
                <a16:creationId xmlns:a16="http://schemas.microsoft.com/office/drawing/2014/main" id="{FB2A05ED-3E8B-BE4A-BFDB-17F65C9D9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365" y="5198882"/>
            <a:ext cx="728789" cy="72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Quadro 9">
            <a:extLst>
              <a:ext uri="{FF2B5EF4-FFF2-40B4-BE49-F238E27FC236}">
                <a16:creationId xmlns:a16="http://schemas.microsoft.com/office/drawing/2014/main" id="{68D2748E-2C60-2543-B241-401ACBF5A303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45" name="Grupo 12">
            <a:extLst>
              <a:ext uri="{FF2B5EF4-FFF2-40B4-BE49-F238E27FC236}">
                <a16:creationId xmlns:a16="http://schemas.microsoft.com/office/drawing/2014/main" id="{5E4BBD95-035B-E342-B288-DA70B5B939C8}"/>
              </a:ext>
            </a:extLst>
          </p:cNvPr>
          <p:cNvGrpSpPr/>
          <p:nvPr/>
        </p:nvGrpSpPr>
        <p:grpSpPr>
          <a:xfrm>
            <a:off x="289130" y="5302207"/>
            <a:ext cx="908702" cy="940662"/>
            <a:chOff x="8619372" y="5710613"/>
            <a:chExt cx="1009124" cy="998695"/>
          </a:xfrm>
        </p:grpSpPr>
        <p:pic>
          <p:nvPicPr>
            <p:cNvPr id="46" name="Picture 4" descr="Back ícones - Download Gratuito em PNG e SVG">
              <a:hlinkClick r:id="rId5" action="ppaction://hlinksldjump"/>
              <a:extLst>
                <a:ext uri="{FF2B5EF4-FFF2-40B4-BE49-F238E27FC236}">
                  <a16:creationId xmlns:a16="http://schemas.microsoft.com/office/drawing/2014/main" id="{5137B91A-57B7-2C4E-8EE8-0E12B8C123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1" y="5710613"/>
              <a:ext cx="629363" cy="629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63B12B6E-3D0E-4041-A574-8A2185A81BE8}"/>
                </a:ext>
              </a:extLst>
            </p:cNvPr>
            <p:cNvSpPr txBox="1"/>
            <p:nvPr/>
          </p:nvSpPr>
          <p:spPr>
            <a:xfrm>
              <a:off x="8619372" y="6339978"/>
              <a:ext cx="1009124" cy="369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5B7E339-644B-4D51-BF7A-092476184597}"/>
              </a:ext>
            </a:extLst>
          </p:cNvPr>
          <p:cNvSpPr txBox="1"/>
          <p:nvPr/>
        </p:nvSpPr>
        <p:spPr>
          <a:xfrm>
            <a:off x="3859328" y="5909651"/>
            <a:ext cx="157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Modelo TCLE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A941916-65D1-42FC-9BCC-370EA0AB5E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145" t="35292" r="27736" b="8417"/>
          <a:stretch/>
        </p:blipFill>
        <p:spPr>
          <a:xfrm>
            <a:off x="296290" y="997373"/>
            <a:ext cx="5798916" cy="4159819"/>
          </a:xfrm>
          <a:prstGeom prst="rect">
            <a:avLst/>
          </a:prstGeom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5C496AA6-CA90-48F5-B270-F30AC6A593B5}"/>
              </a:ext>
            </a:extLst>
          </p:cNvPr>
          <p:cNvSpPr txBox="1">
            <a:spLocks/>
          </p:cNvSpPr>
          <p:nvPr/>
        </p:nvSpPr>
        <p:spPr>
          <a:xfrm>
            <a:off x="118542" y="320558"/>
            <a:ext cx="11881320" cy="44414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dirty="0">
                <a:solidFill>
                  <a:schemeClr val="bg1"/>
                </a:solidFill>
                <a:latin typeface="Footlight MT Light" pitchFamily="18" charset="0"/>
              </a:rPr>
              <a:t>Modelo de TCLE</a:t>
            </a:r>
          </a:p>
        </p:txBody>
      </p:sp>
    </p:spTree>
    <p:extLst>
      <p:ext uri="{BB962C8B-B14F-4D97-AF65-F5344CB8AC3E}">
        <p14:creationId xmlns:p14="http://schemas.microsoft.com/office/powerpoint/2010/main" val="214713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94F7B889-E00F-FC47-B5B6-53164D03DD91}"/>
              </a:ext>
            </a:extLst>
          </p:cNvPr>
          <p:cNvSpPr/>
          <p:nvPr/>
        </p:nvSpPr>
        <p:spPr>
          <a:xfrm>
            <a:off x="-1" y="260648"/>
            <a:ext cx="12190414" cy="1195537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319D93">
                  <a:alpha val="9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016" y="274638"/>
            <a:ext cx="4439022" cy="1143000"/>
          </a:xfrm>
        </p:spPr>
        <p:txBody>
          <a:bodyPr>
            <a:normAutofit/>
          </a:bodyPr>
          <a:lstStyle/>
          <a:p>
            <a:pPr algn="l"/>
            <a:r>
              <a:rPr lang="pt-BR" dirty="0">
                <a:solidFill>
                  <a:schemeClr val="bg1"/>
                </a:solidFill>
                <a:latin typeface="Footlight MT Light" pitchFamily="18" charset="0"/>
              </a:rPr>
              <a:t>2. Palavras-chave</a:t>
            </a:r>
          </a:p>
        </p:txBody>
      </p:sp>
      <p:graphicFrame>
        <p:nvGraphicFramePr>
          <p:cNvPr id="6156" name="Espaço Reservado para Conteúdo 2">
            <a:extLst>
              <a:ext uri="{FF2B5EF4-FFF2-40B4-BE49-F238E27FC236}">
                <a16:creationId xmlns:a16="http://schemas.microsoft.com/office/drawing/2014/main" id="{D5D70F54-6E7D-4B4F-BFF4-67D35A0345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2143614"/>
              </p:ext>
            </p:extLst>
          </p:nvPr>
        </p:nvGraphicFramePr>
        <p:xfrm>
          <a:off x="609521" y="1397988"/>
          <a:ext cx="7861949" cy="4586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upo 4"/>
          <p:cNvGrpSpPr/>
          <p:nvPr/>
        </p:nvGrpSpPr>
        <p:grpSpPr>
          <a:xfrm>
            <a:off x="8471470" y="4448152"/>
            <a:ext cx="2295699" cy="2149200"/>
            <a:chOff x="8644470" y="1844824"/>
            <a:chExt cx="2295699" cy="2152417"/>
          </a:xfrm>
        </p:grpSpPr>
        <p:pic>
          <p:nvPicPr>
            <p:cNvPr id="5122" name="Picture 2" descr="Examples | Responsive Web Design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4470" y="1844824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aixaDeTexto 5"/>
            <p:cNvSpPr txBox="1"/>
            <p:nvPr/>
          </p:nvSpPr>
          <p:spPr>
            <a:xfrm>
              <a:off x="8644470" y="3627909"/>
              <a:ext cx="2295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Exemplo</a:t>
              </a: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9220745" y="2154667"/>
            <a:ext cx="2295699" cy="1870467"/>
            <a:chOff x="8719963" y="173852"/>
            <a:chExt cx="2295699" cy="1870467"/>
          </a:xfrm>
        </p:grpSpPr>
        <p:pic>
          <p:nvPicPr>
            <p:cNvPr id="6154" name="Picture 10" descr="Lupa Vetor Png – Free PNG Images Vector, PSD, Clipart, Templates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3590" y="173852"/>
              <a:ext cx="1244884" cy="1224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aixaDeTexto 15"/>
            <p:cNvSpPr txBox="1"/>
            <p:nvPr/>
          </p:nvSpPr>
          <p:spPr>
            <a:xfrm>
              <a:off x="8719963" y="1397988"/>
              <a:ext cx="2295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Onde buscar palavras-chaves</a:t>
              </a:r>
            </a:p>
          </p:txBody>
        </p:sp>
      </p:grpSp>
      <p:grpSp>
        <p:nvGrpSpPr>
          <p:cNvPr id="21" name="Grupo 3">
            <a:extLst>
              <a:ext uri="{FF2B5EF4-FFF2-40B4-BE49-F238E27FC236}">
                <a16:creationId xmlns:a16="http://schemas.microsoft.com/office/drawing/2014/main" id="{888CE00D-AE56-1E4E-A17B-58568B96DF1F}"/>
              </a:ext>
            </a:extLst>
          </p:cNvPr>
          <p:cNvGrpSpPr/>
          <p:nvPr/>
        </p:nvGrpSpPr>
        <p:grpSpPr>
          <a:xfrm>
            <a:off x="10238891" y="5013176"/>
            <a:ext cx="1688963" cy="1336095"/>
            <a:chOff x="8719232" y="3898135"/>
            <a:chExt cx="2232248" cy="2092599"/>
          </a:xfrm>
        </p:grpSpPr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3D2D8992-58F7-8C4A-934B-FAB6BF7EEB2A}"/>
                </a:ext>
              </a:extLst>
            </p:cNvPr>
            <p:cNvSpPr txBox="1"/>
            <p:nvPr/>
          </p:nvSpPr>
          <p:spPr>
            <a:xfrm>
              <a:off x="8719232" y="5302949"/>
              <a:ext cx="2232248" cy="687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Voltar ao menu principal</a:t>
              </a:r>
            </a:p>
          </p:txBody>
        </p:sp>
        <p:pic>
          <p:nvPicPr>
            <p:cNvPr id="23" name="Picture 6" descr="ícone Casa, casa Livre de Web and Media">
              <a:hlinkClick r:id="rId10" action="ppaction://hlinksldjump"/>
              <a:extLst>
                <a:ext uri="{FF2B5EF4-FFF2-40B4-BE49-F238E27FC236}">
                  <a16:creationId xmlns:a16="http://schemas.microsoft.com/office/drawing/2014/main" id="{C50424A9-26FE-834F-A06D-894B33CB1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0782" y="3898135"/>
              <a:ext cx="1403073" cy="1403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3557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" y="764704"/>
            <a:ext cx="5760640" cy="3049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810" y="836712"/>
            <a:ext cx="5981099" cy="2899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446126" y="5459331"/>
            <a:ext cx="956692" cy="1068712"/>
            <a:chOff x="8754297" y="5387477"/>
            <a:chExt cx="1009124" cy="1321831"/>
          </a:xfrm>
        </p:grpSpPr>
        <p:pic>
          <p:nvPicPr>
            <p:cNvPr id="6" name="Picture 4" descr="Back ícones - Download Gratuito em PNG e SV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1" y="5387477"/>
              <a:ext cx="952499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ixaDeTexto 6"/>
            <p:cNvSpPr txBox="1"/>
            <p:nvPr/>
          </p:nvSpPr>
          <p:spPr>
            <a:xfrm>
              <a:off x="8754297" y="6339977"/>
              <a:ext cx="100912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1525923" y="5157192"/>
            <a:ext cx="1688963" cy="1336095"/>
            <a:chOff x="8719232" y="3898135"/>
            <a:chExt cx="2232248" cy="2092599"/>
          </a:xfrm>
        </p:grpSpPr>
        <p:sp>
          <p:nvSpPr>
            <p:cNvPr id="9" name="CaixaDeTexto 8"/>
            <p:cNvSpPr txBox="1"/>
            <p:nvPr/>
          </p:nvSpPr>
          <p:spPr>
            <a:xfrm>
              <a:off x="8719232" y="5302949"/>
              <a:ext cx="2232248" cy="687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Voltar ao menu principal</a:t>
              </a:r>
            </a:p>
          </p:txBody>
        </p:sp>
        <p:pic>
          <p:nvPicPr>
            <p:cNvPr id="10" name="Picture 6" descr="ícone Casa, casa Livre de Web and Media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0782" y="3898135"/>
              <a:ext cx="1403073" cy="1403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aixaDeTexto 2"/>
          <p:cNvSpPr txBox="1"/>
          <p:nvPr/>
        </p:nvSpPr>
        <p:spPr>
          <a:xfrm>
            <a:off x="5090423" y="5305777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Footlight MT Light" pitchFamily="18" charset="0"/>
              </a:rPr>
              <a:t>Palavras-chave que identificam o foco do relato de caso podem ser selecionadas usando a terminologia </a:t>
            </a:r>
            <a:r>
              <a:rPr lang="pt-BR" dirty="0" err="1">
                <a:latin typeface="Footlight MT Light" pitchFamily="18" charset="0"/>
              </a:rPr>
              <a:t>Mesh</a:t>
            </a:r>
            <a:r>
              <a:rPr lang="pt-BR" dirty="0">
                <a:latin typeface="Footlight MT Light" pitchFamily="18" charset="0"/>
              </a:rPr>
              <a:t> (disponível em </a:t>
            </a:r>
            <a:r>
              <a:rPr lang="pt-BR" dirty="0">
                <a:latin typeface="Footlight MT Light" pitchFamily="18" charset="0"/>
                <a:hlinkClick r:id="rId8"/>
              </a:rPr>
              <a:t>www.pubmed.com</a:t>
            </a:r>
            <a:r>
              <a:rPr lang="pt-BR" dirty="0">
                <a:latin typeface="Footlight MT Light" pitchFamily="18" charset="0"/>
              </a:rPr>
              <a:t> ou </a:t>
            </a:r>
            <a:r>
              <a:rPr lang="pt-BR" dirty="0">
                <a:latin typeface="Footlight MT Light" pitchFamily="18" charset="0"/>
                <a:hlinkClick r:id="rId9"/>
              </a:rPr>
              <a:t>www.decs.bvsalud.org</a:t>
            </a:r>
            <a:r>
              <a:rPr lang="pt-BR" dirty="0">
                <a:latin typeface="Footlight MT Light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931011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15" y="2708920"/>
            <a:ext cx="3667125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10238891" y="5013176"/>
            <a:ext cx="1688963" cy="1336095"/>
            <a:chOff x="8719232" y="3898135"/>
            <a:chExt cx="2232248" cy="2092599"/>
          </a:xfrm>
        </p:grpSpPr>
        <p:sp>
          <p:nvSpPr>
            <p:cNvPr id="10" name="CaixaDeTexto 9"/>
            <p:cNvSpPr txBox="1"/>
            <p:nvPr/>
          </p:nvSpPr>
          <p:spPr>
            <a:xfrm>
              <a:off x="8719232" y="5302949"/>
              <a:ext cx="2232248" cy="687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Voltar ao menu principal</a:t>
              </a:r>
            </a:p>
          </p:txBody>
        </p:sp>
        <p:pic>
          <p:nvPicPr>
            <p:cNvPr id="11" name="Picture 6" descr="ícone Casa, casa Livre de Web and Media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0782" y="3898135"/>
              <a:ext cx="1403073" cy="1403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upo 12"/>
          <p:cNvGrpSpPr/>
          <p:nvPr/>
        </p:nvGrpSpPr>
        <p:grpSpPr>
          <a:xfrm>
            <a:off x="9047534" y="5301208"/>
            <a:ext cx="956692" cy="1068712"/>
            <a:chOff x="8754297" y="5387477"/>
            <a:chExt cx="1009124" cy="1321831"/>
          </a:xfrm>
        </p:grpSpPr>
        <p:pic>
          <p:nvPicPr>
            <p:cNvPr id="14" name="Picture 4" descr="Back ícones - Download Gratuito em PNG e SV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921" y="5387477"/>
              <a:ext cx="952499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ixaDeTexto 14"/>
            <p:cNvSpPr txBox="1"/>
            <p:nvPr/>
          </p:nvSpPr>
          <p:spPr>
            <a:xfrm>
              <a:off x="8754297" y="6339977"/>
              <a:ext cx="100912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Retornar</a:t>
              </a:r>
            </a:p>
          </p:txBody>
        </p:sp>
      </p:grpSp>
      <p:sp>
        <p:nvSpPr>
          <p:cNvPr id="18" name="Quadro 17">
            <a:extLst>
              <a:ext uri="{FF2B5EF4-FFF2-40B4-BE49-F238E27FC236}">
                <a16:creationId xmlns:a16="http://schemas.microsoft.com/office/drawing/2014/main" id="{A84CB2D0-064D-D045-89B2-4C6D0349A74F}"/>
              </a:ext>
            </a:extLst>
          </p:cNvPr>
          <p:cNvSpPr/>
          <p:nvPr/>
        </p:nvSpPr>
        <p:spPr>
          <a:xfrm>
            <a:off x="-25474" y="0"/>
            <a:ext cx="12215887" cy="6858000"/>
          </a:xfrm>
          <a:prstGeom prst="frame">
            <a:avLst>
              <a:gd name="adj1" fmla="val 2385"/>
            </a:avLst>
          </a:prstGeom>
          <a:solidFill>
            <a:srgbClr val="319D9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2050" name="Picture 2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982" y="980728"/>
            <a:ext cx="7343775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Conector Reto 6">
            <a:extLst>
              <a:ext uri="{FF2B5EF4-FFF2-40B4-BE49-F238E27FC236}">
                <a16:creationId xmlns:a16="http://schemas.microsoft.com/office/drawing/2014/main" id="{67BDD85C-4B43-6D40-B21F-F5E3B8CF1465}"/>
              </a:ext>
            </a:extLst>
          </p:cNvPr>
          <p:cNvCxnSpPr>
            <a:cxnSpLocks/>
          </p:cNvCxnSpPr>
          <p:nvPr/>
        </p:nvCxnSpPr>
        <p:spPr>
          <a:xfrm>
            <a:off x="10716019" y="2204864"/>
            <a:ext cx="63577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ector Reto 6">
            <a:extLst>
              <a:ext uri="{FF2B5EF4-FFF2-40B4-BE49-F238E27FC236}">
                <a16:creationId xmlns:a16="http://schemas.microsoft.com/office/drawing/2014/main" id="{67BDD85C-4B43-6D40-B21F-F5E3B8CF1465}"/>
              </a:ext>
            </a:extLst>
          </p:cNvPr>
          <p:cNvCxnSpPr>
            <a:cxnSpLocks/>
          </p:cNvCxnSpPr>
          <p:nvPr/>
        </p:nvCxnSpPr>
        <p:spPr>
          <a:xfrm>
            <a:off x="4295006" y="2564904"/>
            <a:ext cx="70777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4108598" y="836712"/>
            <a:ext cx="7315200" cy="2132062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Picture 7" descr="Doodle de seta de linha curva - Baixar PNG/SVG Transparen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45045" flipH="1">
            <a:off x="2631891" y="679715"/>
            <a:ext cx="602027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D5B4B712-7284-3246-93C2-471A4B26319C}"/>
              </a:ext>
            </a:extLst>
          </p:cNvPr>
          <p:cNvSpPr txBox="1"/>
          <p:nvPr/>
        </p:nvSpPr>
        <p:spPr>
          <a:xfrm>
            <a:off x="190550" y="237744"/>
            <a:ext cx="2742354" cy="369332"/>
          </a:xfrm>
          <a:prstGeom prst="rect">
            <a:avLst/>
          </a:prstGeom>
          <a:noFill/>
          <a:ln>
            <a:solidFill>
              <a:srgbClr val="DEF5B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Referência, clique no texto </a:t>
            </a:r>
          </a:p>
        </p:txBody>
      </p:sp>
    </p:spTree>
    <p:extLst>
      <p:ext uri="{BB962C8B-B14F-4D97-AF65-F5344CB8AC3E}">
        <p14:creationId xmlns:p14="http://schemas.microsoft.com/office/powerpoint/2010/main" val="33219676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1904</Words>
  <Application>Microsoft Macintosh PowerPoint</Application>
  <PresentationFormat>Personalizar</PresentationFormat>
  <Paragraphs>328</Paragraphs>
  <Slides>69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69</vt:i4>
      </vt:variant>
    </vt:vector>
  </HeadingPairs>
  <TitlesOfParts>
    <vt:vector size="74" baseType="lpstr">
      <vt:lpstr>Arial</vt:lpstr>
      <vt:lpstr>Calibri</vt:lpstr>
      <vt:lpstr>Courier New</vt:lpstr>
      <vt:lpstr>Footlight MT Light</vt:lpstr>
      <vt:lpstr>Tema do Office</vt:lpstr>
      <vt:lpstr>Apresentação do PowerPoint</vt:lpstr>
      <vt:lpstr>Apresentação do PowerPoint</vt:lpstr>
      <vt:lpstr>CARE - Guia para relato de casos</vt:lpstr>
      <vt:lpstr>Apresentação do PowerPoint</vt:lpstr>
      <vt:lpstr>1. Título</vt:lpstr>
      <vt:lpstr>Apresentação do PowerPoint</vt:lpstr>
      <vt:lpstr>2. Palavras-chave</vt:lpstr>
      <vt:lpstr>Apresentação do PowerPoint</vt:lpstr>
      <vt:lpstr>Apresentação do PowerPoint</vt:lpstr>
      <vt:lpstr>3. Resumo</vt:lpstr>
      <vt:lpstr>3a. Introdução</vt:lpstr>
      <vt:lpstr>Apresentação do PowerPoint</vt:lpstr>
      <vt:lpstr>3b. Principais sintomas   e achados clínicos importantes</vt:lpstr>
      <vt:lpstr>Apresentação do PowerPoint</vt:lpstr>
      <vt:lpstr>3c. Principais diagnósticos,  intervenções terapêuticas e resultados</vt:lpstr>
      <vt:lpstr>Apresentação do PowerPoint</vt:lpstr>
      <vt:lpstr>3d. Conclusão</vt:lpstr>
      <vt:lpstr>Apresentação do PowerPoint</vt:lpstr>
      <vt:lpstr>4. Introdução</vt:lpstr>
      <vt:lpstr>Apresentação do PowerPoint</vt:lpstr>
      <vt:lpstr>5. Informação do paciente</vt:lpstr>
      <vt:lpstr>5a. Informação demográfica</vt:lpstr>
      <vt:lpstr>Apresentação do PowerPoint</vt:lpstr>
      <vt:lpstr>5b. Principais sintomas do paciente</vt:lpstr>
      <vt:lpstr>Apresentação do PowerPoint</vt:lpstr>
      <vt:lpstr>5c. Histórico médico, familiar   e psicosocial</vt:lpstr>
      <vt:lpstr>Apresentação do PowerPoint</vt:lpstr>
      <vt:lpstr>Apresentação do PowerPoint</vt:lpstr>
      <vt:lpstr>6. Achados clínicos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Renata Bastos</dc:creator>
  <cp:lastModifiedBy>Renata Bastos</cp:lastModifiedBy>
  <cp:revision>108</cp:revision>
  <dcterms:created xsi:type="dcterms:W3CDTF">2020-10-16T00:49:54Z</dcterms:created>
  <dcterms:modified xsi:type="dcterms:W3CDTF">2020-10-29T17:22:23Z</dcterms:modified>
</cp:coreProperties>
</file>